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9.xml" ContentType="application/vnd.openxmlformats-officedocument.presentationml.notesSlide+xml"/>
  <Override PartName="/ppt/notesSlides/notesSlide3.xml" ContentType="application/vnd.openxmlformats-officedocument.presentationml.notesSlide+xml"/>
  <Override PartName="/ppt/notesSlides/notesSlide11.xml" ContentType="application/vnd.openxmlformats-officedocument.presentationml.notesSlide+xml"/>
  <Override PartName="/ppt/notesSlides/_rels/notesSlide9.xml.rels" ContentType="application/vnd.openxmlformats-package.relationships+xml"/>
  <Override PartName="/ppt/notesSlides/_rels/notesSlide1.xml.rels" ContentType="application/vnd.openxmlformats-package.relationships+xml"/>
  <Override PartName="/ppt/notesSlides/_rels/notesSlide13.xml.rels" ContentType="application/vnd.openxmlformats-package.relationships+xml"/>
  <Override PartName="/ppt/notesSlides/_rels/notesSlide11.xml.rels" ContentType="application/vnd.openxmlformats-package.relationships+xml"/>
  <Override PartName="/ppt/notesSlides/_rels/notesSlide3.xml.rels" ContentType="application/vnd.openxmlformats-package.relationships+xml"/>
  <Override PartName="/ppt/notesSlides/_rels/notesSlide10.xml.rels" ContentType="application/vnd.openxmlformats-package.relationships+xml"/>
  <Override PartName="/ppt/notesSlides/_rels/notesSlide14.xml.rels" ContentType="application/vnd.openxmlformats-package.relationships+xml"/>
  <Override PartName="/ppt/notesSlides/notesSlide10.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media/image1.png" ContentType="image/png"/>
  <Override PartName="/ppt/media/image2.png" ContentType="image/png"/>
  <Override PartName="/ppt/media/image4.jpeg" ContentType="image/jpeg"/>
  <Override PartName="/ppt/media/image3.png" ContentType="image/png"/>
  <Override PartName="/ppt/media/image5.png" ContentType="image/png"/>
  <Override PartName="/ppt/media/image21.png" ContentType="image/png"/>
  <Override PartName="/ppt/media/image6.jpeg" ContentType="image/jpeg"/>
  <Override PartName="/ppt/media/image7.png" ContentType="image/png"/>
  <Override PartName="/ppt/media/image8.jpeg" ContentType="image/jpeg"/>
  <Override PartName="/ppt/media/image9.png" ContentType="image/png"/>
  <Override PartName="/ppt/media/image10.png" ContentType="image/png"/>
  <Override PartName="/ppt/media/image11.png" ContentType="image/png"/>
  <Override PartName="/ppt/media/image12.png" ContentType="image/png"/>
  <Override PartName="/ppt/media/image13.png" ContentType="image/png"/>
  <Override PartName="/ppt/media/image14.png" ContentType="image/png"/>
  <Override PartName="/ppt/media/image15.jpeg" ContentType="image/jpeg"/>
  <Override PartName="/ppt/media/image16.png" ContentType="image/png"/>
  <Override PartName="/ppt/media/image17.png" ContentType="image/png"/>
  <Override PartName="/ppt/media/image18.png" ContentType="image/png"/>
  <Override PartName="/ppt/media/image19.png" ContentType="image/png"/>
  <Override PartName="/ppt/media/image20.png" ContentType="image/png"/>
  <Override PartName="/ppt/media/image22.jpeg" ContentType="image/jpeg"/>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37.xml" ContentType="application/vnd.openxmlformats-officedocument.presentationml.slideLayout+xml"/>
  <Override PartName="/ppt/slideLayouts/slideLayout8.xml" ContentType="application/vnd.openxmlformats-officedocument.presentationml.slideLayout+xml"/>
  <Override PartName="/ppt/slideLayouts/slideLayout38.xml" ContentType="application/vnd.openxmlformats-officedocument.presentationml.slideLayout+xml"/>
  <Override PartName="/ppt/slideLayouts/slideLayout9.xml" ContentType="application/vnd.openxmlformats-officedocument.presentationml.slideLayout+xml"/>
  <Override PartName="/ppt/slideLayouts/slideLayout3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_rels/slideLayout31.xml.rels" ContentType="application/vnd.openxmlformats-package.relationships+xml"/>
  <Override PartName="/ppt/slideLayouts/_rels/slideLayout53.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54.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55.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56.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57.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58.xml.rels" ContentType="application/vnd.openxmlformats-package.relationships+xml"/>
  <Override PartName="/ppt/slideLayouts/_rels/slideLayout37.xml.rels" ContentType="application/vnd.openxmlformats-package.relationships+xml"/>
  <Override PartName="/ppt/slideLayouts/_rels/slideLayout7.xml.rels" ContentType="application/vnd.openxmlformats-package.relationships+xml"/>
  <Override PartName="/ppt/slideLayouts/_rels/slideLayout59.xml.rels" ContentType="application/vnd.openxmlformats-package.relationships+xml"/>
  <Override PartName="/ppt/slideLayouts/_rels/slideLayout38.xml.rels" ContentType="application/vnd.openxmlformats-package.relationships+xml"/>
  <Override PartName="/ppt/slideLayouts/_rels/slideLayout8.xml.rels" ContentType="application/vnd.openxmlformats-package.relationships+xml"/>
  <Override PartName="/ppt/slideLayouts/_rels/slideLayout39.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45.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slideLayouts/_rels/slideLayout49.xml.rels" ContentType="application/vnd.openxmlformats-package.relationships+xml"/>
  <Override PartName="/ppt/slideLayouts/_rels/slideLayout50.xml.rels" ContentType="application/vnd.openxmlformats-package.relationships+xml"/>
  <Override PartName="/ppt/slideLayouts/_rels/slideLayout51.xml.rels" ContentType="application/vnd.openxmlformats-package.relationships+xml"/>
  <Override PartName="/ppt/slideLayouts/_rels/slideLayout52.xml.rels" ContentType="application/vnd.openxmlformats-package.relationships+xml"/>
  <Override PartName="/ppt/slideLayouts/_rels/slideLayout60.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_rels/presentation.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p:notesSz cx="6858000" cy="12192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
</Relationships>
</file>

<file path=ppt/notesMasters/_rels/notesMaster1.xml.rels><?xml version="1.0" encoding="UTF-8"?>
<Relationships xmlns="http://schemas.openxmlformats.org/package/2006/relationships"><Relationship Id="rId1" Type="http://schemas.openxmlformats.org/officeDocument/2006/relationships/theme" Target="../theme/theme6.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5" name="PlaceHolder 1"/>
          <p:cNvSpPr>
            <a:spLocks noGrp="1"/>
          </p:cNvSpPr>
          <p:nvPr>
            <p:ph type="sldImg"/>
          </p:nvPr>
        </p:nvSpPr>
        <p:spPr>
          <a:xfrm>
            <a:off x="216000" y="812520"/>
            <a:ext cx="7127280" cy="4008960"/>
          </a:xfrm>
          <a:prstGeom prst="rect">
            <a:avLst/>
          </a:prstGeom>
        </p:spPr>
        <p:txBody>
          <a:bodyPr lIns="0" rIns="0" tIns="0" bIns="0" anchor="ctr">
            <a:noAutofit/>
          </a:bodyPr>
          <a:p>
            <a:pPr algn="ctr"/>
            <a:r>
              <a:rPr b="0" lang="it-IT" sz="4400" spc="-1" strike="noStrike">
                <a:latin typeface="Arial"/>
              </a:rPr>
              <a:t>Fai clic per spostare la diapositiva</a:t>
            </a:r>
            <a:endParaRPr b="0" lang="it-IT" sz="4400" spc="-1" strike="noStrike">
              <a:latin typeface="Arial"/>
            </a:endParaRPr>
          </a:p>
        </p:txBody>
      </p:sp>
      <p:sp>
        <p:nvSpPr>
          <p:cNvPr id="206" name="PlaceHolder 2"/>
          <p:cNvSpPr>
            <a:spLocks noGrp="1"/>
          </p:cNvSpPr>
          <p:nvPr>
            <p:ph type="body"/>
          </p:nvPr>
        </p:nvSpPr>
        <p:spPr>
          <a:xfrm>
            <a:off x="756000" y="5078520"/>
            <a:ext cx="6047640" cy="4811040"/>
          </a:xfrm>
          <a:prstGeom prst="rect">
            <a:avLst/>
          </a:prstGeom>
        </p:spPr>
        <p:txBody>
          <a:bodyPr lIns="0" rIns="0" tIns="0" bIns="0">
            <a:noAutofit/>
          </a:bodyPr>
          <a:p>
            <a:r>
              <a:rPr b="0" lang="it-IT" sz="2000" spc="-1" strike="noStrike">
                <a:latin typeface="Arial"/>
              </a:rPr>
              <a:t>Fai clic per modificare il formato delle note</a:t>
            </a:r>
            <a:endParaRPr b="0" lang="it-IT" sz="2000" spc="-1" strike="noStrike">
              <a:latin typeface="Arial"/>
            </a:endParaRPr>
          </a:p>
        </p:txBody>
      </p:sp>
      <p:sp>
        <p:nvSpPr>
          <p:cNvPr id="207" name="PlaceHolder 3"/>
          <p:cNvSpPr>
            <a:spLocks noGrp="1"/>
          </p:cNvSpPr>
          <p:nvPr>
            <p:ph type="hdr"/>
          </p:nvPr>
        </p:nvSpPr>
        <p:spPr>
          <a:xfrm>
            <a:off x="0" y="0"/>
            <a:ext cx="3280680" cy="534240"/>
          </a:xfrm>
          <a:prstGeom prst="rect">
            <a:avLst/>
          </a:prstGeom>
        </p:spPr>
        <p:txBody>
          <a:bodyPr lIns="0" rIns="0" tIns="0" bIns="0">
            <a:noAutofit/>
          </a:bodyPr>
          <a:p>
            <a:r>
              <a:rPr b="0" lang="it-IT" sz="1400" spc="-1" strike="noStrike">
                <a:latin typeface="Times New Roman"/>
              </a:rPr>
              <a:t>&lt;intestazione&gt;</a:t>
            </a:r>
            <a:endParaRPr b="0" lang="it-IT" sz="1400" spc="-1" strike="noStrike">
              <a:latin typeface="Times New Roman"/>
            </a:endParaRPr>
          </a:p>
        </p:txBody>
      </p:sp>
      <p:sp>
        <p:nvSpPr>
          <p:cNvPr id="208" name="PlaceHolder 4"/>
          <p:cNvSpPr>
            <a:spLocks noGrp="1"/>
          </p:cNvSpPr>
          <p:nvPr>
            <p:ph type="dt"/>
          </p:nvPr>
        </p:nvSpPr>
        <p:spPr>
          <a:xfrm>
            <a:off x="4278960" y="0"/>
            <a:ext cx="3280680" cy="534240"/>
          </a:xfrm>
          <a:prstGeom prst="rect">
            <a:avLst/>
          </a:prstGeom>
        </p:spPr>
        <p:txBody>
          <a:bodyPr lIns="0" rIns="0" tIns="0" bIns="0">
            <a:noAutofit/>
          </a:bodyPr>
          <a:p>
            <a:pPr algn="r"/>
            <a:r>
              <a:rPr b="0" lang="it-IT" sz="1400" spc="-1" strike="noStrike">
                <a:latin typeface="Times New Roman"/>
              </a:rPr>
              <a:t>&lt;data/ora&gt;</a:t>
            </a:r>
            <a:endParaRPr b="0" lang="it-IT" sz="1400" spc="-1" strike="noStrike">
              <a:latin typeface="Times New Roman"/>
            </a:endParaRPr>
          </a:p>
        </p:txBody>
      </p:sp>
      <p:sp>
        <p:nvSpPr>
          <p:cNvPr id="209" name="PlaceHolder 5"/>
          <p:cNvSpPr>
            <a:spLocks noGrp="1"/>
          </p:cNvSpPr>
          <p:nvPr>
            <p:ph type="ftr"/>
          </p:nvPr>
        </p:nvSpPr>
        <p:spPr>
          <a:xfrm>
            <a:off x="0" y="10157400"/>
            <a:ext cx="3280680" cy="534240"/>
          </a:xfrm>
          <a:prstGeom prst="rect">
            <a:avLst/>
          </a:prstGeom>
        </p:spPr>
        <p:txBody>
          <a:bodyPr lIns="0" rIns="0" tIns="0" bIns="0" anchor="b">
            <a:noAutofit/>
          </a:bodyPr>
          <a:p>
            <a:r>
              <a:rPr b="0" lang="it-IT" sz="1400" spc="-1" strike="noStrike">
                <a:latin typeface="Times New Roman"/>
              </a:rPr>
              <a:t>&lt;piè di pagina&gt;</a:t>
            </a:r>
            <a:endParaRPr b="0" lang="it-IT" sz="1400" spc="-1" strike="noStrike">
              <a:latin typeface="Times New Roman"/>
            </a:endParaRPr>
          </a:p>
        </p:txBody>
      </p:sp>
      <p:sp>
        <p:nvSpPr>
          <p:cNvPr id="210" name="PlaceHolder 6"/>
          <p:cNvSpPr>
            <a:spLocks noGrp="1"/>
          </p:cNvSpPr>
          <p:nvPr>
            <p:ph type="sldNum"/>
          </p:nvPr>
        </p:nvSpPr>
        <p:spPr>
          <a:xfrm>
            <a:off x="4278960" y="10157400"/>
            <a:ext cx="3280680" cy="534240"/>
          </a:xfrm>
          <a:prstGeom prst="rect">
            <a:avLst/>
          </a:prstGeom>
        </p:spPr>
        <p:txBody>
          <a:bodyPr lIns="0" rIns="0" tIns="0" bIns="0" anchor="b">
            <a:noAutofit/>
          </a:bodyPr>
          <a:p>
            <a:pPr algn="r"/>
            <a:fld id="{0484462F-E216-4B2A-ACCB-A6A0E43322E4}" type="slidenum">
              <a:rPr b="0" lang="it-IT" sz="1400" spc="-1" strike="noStrike">
                <a:latin typeface="Times New Roman"/>
              </a:rPr>
              <a:t>&lt;numero&gt;</a:t>
            </a:fld>
            <a:endParaRPr b="0" lang="it-IT"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3" name="PlaceHolder 1"/>
          <p:cNvSpPr>
            <a:spLocks noGrp="1"/>
          </p:cNvSpPr>
          <p:nvPr>
            <p:ph type="sldImg"/>
          </p:nvPr>
        </p:nvSpPr>
        <p:spPr>
          <a:xfrm>
            <a:off x="685800" y="1143000"/>
            <a:ext cx="5484240" cy="3084120"/>
          </a:xfrm>
          <a:prstGeom prst="rect">
            <a:avLst/>
          </a:prstGeom>
        </p:spPr>
      </p:sp>
      <p:sp>
        <p:nvSpPr>
          <p:cNvPr id="314" name="PlaceHolder 2"/>
          <p:cNvSpPr>
            <a:spLocks noGrp="1"/>
          </p:cNvSpPr>
          <p:nvPr>
            <p:ph type="body"/>
          </p:nvPr>
        </p:nvSpPr>
        <p:spPr>
          <a:xfrm>
            <a:off x="685800" y="4400640"/>
            <a:ext cx="5484240" cy="3598200"/>
          </a:xfrm>
          <a:prstGeom prst="rect">
            <a:avLst/>
          </a:prstGeom>
        </p:spPr>
        <p:txBody>
          <a:bodyPr lIns="0" rIns="0" tIns="0" bIns="0">
            <a:noAutofit/>
          </a:bodyPr>
          <a:p>
            <a:endParaRPr b="0" lang="it-IT" sz="2000" spc="-1" strike="noStrike">
              <a:latin typeface="Arial"/>
            </a:endParaRPr>
          </a:p>
        </p:txBody>
      </p:sp>
      <p:sp>
        <p:nvSpPr>
          <p:cNvPr id="315" name="Slide Number Placeholder 3"/>
          <p:cNvSpPr/>
          <p:nvPr/>
        </p:nvSpPr>
        <p:spPr>
          <a:xfrm>
            <a:off x="3884760" y="8685360"/>
            <a:ext cx="2969640" cy="456480"/>
          </a:xfrm>
          <a:prstGeom prst="rect">
            <a:avLst/>
          </a:prstGeom>
          <a:noFill/>
          <a:ln w="0">
            <a:noFill/>
          </a:ln>
        </p:spPr>
        <p:style>
          <a:lnRef idx="0"/>
          <a:fillRef idx="0"/>
          <a:effectRef idx="0"/>
          <a:fontRef idx="minor"/>
        </p:style>
        <p:txBody>
          <a:bodyPr lIns="90000" rIns="90000" tIns="45000" bIns="45000" anchor="b">
            <a:noAutofit/>
          </a:bodyPr>
          <a:p>
            <a:pPr algn="r">
              <a:lnSpc>
                <a:spcPct val="100000"/>
              </a:lnSpc>
            </a:pPr>
            <a:fld id="{1AF8BDA6-E713-44DB-BBC2-5B96117A17E6}" type="slidenum">
              <a:rPr b="0" lang="en-US" sz="1200" spc="-1" strike="noStrike">
                <a:solidFill>
                  <a:srgbClr val="000000"/>
                </a:solidFill>
                <a:latin typeface="+mn-lt"/>
                <a:ea typeface="+mn-ea"/>
              </a:rPr>
              <a:t>&lt;numero&gt;</a:t>
            </a:fld>
            <a:endParaRPr b="0" lang="it-IT" sz="1200" spc="-1" strike="noStrike">
              <a:latin typeface="Arial"/>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6" name="PlaceHolder 1"/>
          <p:cNvSpPr>
            <a:spLocks noGrp="1"/>
          </p:cNvSpPr>
          <p:nvPr>
            <p:ph type="sldImg"/>
          </p:nvPr>
        </p:nvSpPr>
        <p:spPr>
          <a:xfrm>
            <a:off x="685800" y="1143000"/>
            <a:ext cx="5484240" cy="3084120"/>
          </a:xfrm>
          <a:prstGeom prst="rect">
            <a:avLst/>
          </a:prstGeom>
        </p:spPr>
      </p:sp>
      <p:sp>
        <p:nvSpPr>
          <p:cNvPr id="317" name="PlaceHolder 2"/>
          <p:cNvSpPr>
            <a:spLocks noGrp="1"/>
          </p:cNvSpPr>
          <p:nvPr>
            <p:ph type="body"/>
          </p:nvPr>
        </p:nvSpPr>
        <p:spPr>
          <a:xfrm>
            <a:off x="685800" y="4400640"/>
            <a:ext cx="5484240" cy="3598200"/>
          </a:xfrm>
          <a:prstGeom prst="rect">
            <a:avLst/>
          </a:prstGeom>
        </p:spPr>
        <p:txBody>
          <a:bodyPr lIns="0" rIns="0" tIns="0" bIns="0">
            <a:noAutofit/>
          </a:bodyPr>
          <a:p>
            <a:endParaRPr b="0" lang="it-IT" sz="2000" spc="-1" strike="noStrike">
              <a:latin typeface="Arial"/>
            </a:endParaRPr>
          </a:p>
        </p:txBody>
      </p:sp>
      <p:sp>
        <p:nvSpPr>
          <p:cNvPr id="318" name="Slide Number Placeholder 3"/>
          <p:cNvSpPr/>
          <p:nvPr/>
        </p:nvSpPr>
        <p:spPr>
          <a:xfrm>
            <a:off x="3884760" y="8685360"/>
            <a:ext cx="2969640" cy="456480"/>
          </a:xfrm>
          <a:prstGeom prst="rect">
            <a:avLst/>
          </a:prstGeom>
          <a:noFill/>
          <a:ln w="0">
            <a:noFill/>
          </a:ln>
        </p:spPr>
        <p:style>
          <a:lnRef idx="0"/>
          <a:fillRef idx="0"/>
          <a:effectRef idx="0"/>
          <a:fontRef idx="minor"/>
        </p:style>
        <p:txBody>
          <a:bodyPr lIns="90000" rIns="90000" tIns="45000" bIns="45000" anchor="b">
            <a:noAutofit/>
          </a:bodyPr>
          <a:p>
            <a:pPr algn="r">
              <a:lnSpc>
                <a:spcPct val="100000"/>
              </a:lnSpc>
            </a:pPr>
            <a:fld id="{6B4B12E2-FCB0-4BAE-AAA7-22841E56C7A9}" type="slidenum">
              <a:rPr b="0" lang="en-US" sz="1200" spc="-1" strike="noStrike">
                <a:solidFill>
                  <a:srgbClr val="000000"/>
                </a:solidFill>
                <a:latin typeface="+mn-lt"/>
                <a:ea typeface="+mn-ea"/>
              </a:rPr>
              <a:t>&lt;numero&gt;</a:t>
            </a:fld>
            <a:endParaRPr b="0" lang="it-IT" sz="1200" spc="-1" strike="noStrike">
              <a:latin typeface="Arial"/>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9" name="PlaceHolder 1"/>
          <p:cNvSpPr>
            <a:spLocks noGrp="1"/>
          </p:cNvSpPr>
          <p:nvPr>
            <p:ph type="sldImg"/>
          </p:nvPr>
        </p:nvSpPr>
        <p:spPr>
          <a:xfrm>
            <a:off x="685800" y="1143000"/>
            <a:ext cx="5485320" cy="3085200"/>
          </a:xfrm>
          <a:prstGeom prst="rect">
            <a:avLst/>
          </a:prstGeom>
        </p:spPr>
      </p:sp>
      <p:sp>
        <p:nvSpPr>
          <p:cNvPr id="320" name="PlaceHolder 2"/>
          <p:cNvSpPr>
            <a:spLocks noGrp="1"/>
          </p:cNvSpPr>
          <p:nvPr>
            <p:ph type="body"/>
          </p:nvPr>
        </p:nvSpPr>
        <p:spPr>
          <a:xfrm>
            <a:off x="685800" y="4400640"/>
            <a:ext cx="5485320" cy="3599280"/>
          </a:xfrm>
          <a:prstGeom prst="rect">
            <a:avLst/>
          </a:prstGeom>
        </p:spPr>
        <p:txBody>
          <a:bodyPr lIns="0" rIns="0" tIns="0" bIns="0">
            <a:noAutofit/>
          </a:bodyPr>
          <a:p>
            <a:endParaRPr b="0" lang="it-IT" sz="2000" spc="-1" strike="noStrike">
              <a:latin typeface="Arial"/>
            </a:endParaRPr>
          </a:p>
        </p:txBody>
      </p:sp>
      <p:sp>
        <p:nvSpPr>
          <p:cNvPr id="321" name="Slide Number Placeholder 3_2"/>
          <p:cNvSpPr/>
          <p:nvPr/>
        </p:nvSpPr>
        <p:spPr>
          <a:xfrm>
            <a:off x="3884760" y="8685360"/>
            <a:ext cx="2970720" cy="457560"/>
          </a:xfrm>
          <a:prstGeom prst="rect">
            <a:avLst/>
          </a:prstGeom>
          <a:noFill/>
          <a:ln w="0">
            <a:noFill/>
          </a:ln>
        </p:spPr>
        <p:style>
          <a:lnRef idx="0"/>
          <a:fillRef idx="0"/>
          <a:effectRef idx="0"/>
          <a:fontRef idx="minor"/>
        </p:style>
        <p:txBody>
          <a:bodyPr lIns="90000" rIns="90000" tIns="45000" bIns="45000" anchor="b">
            <a:noAutofit/>
          </a:bodyPr>
          <a:p>
            <a:pPr algn="r">
              <a:lnSpc>
                <a:spcPct val="100000"/>
              </a:lnSpc>
            </a:pPr>
            <a:fld id="{D1B36795-0845-4074-B3A4-4A739FF2FF99}" type="slidenum">
              <a:rPr b="0" lang="en-US" sz="1200" spc="-1" strike="noStrike">
                <a:solidFill>
                  <a:srgbClr val="000000"/>
                </a:solidFill>
                <a:latin typeface="+mn-lt"/>
                <a:ea typeface="+mn-ea"/>
              </a:rPr>
              <a:t>&lt;numero&gt;</a:t>
            </a:fld>
            <a:endParaRPr b="0" lang="it-IT" sz="1200" spc="-1" strike="noStrike">
              <a:latin typeface="Arial"/>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2" name="PlaceHolder 1"/>
          <p:cNvSpPr>
            <a:spLocks noGrp="1"/>
          </p:cNvSpPr>
          <p:nvPr>
            <p:ph type="sldImg"/>
          </p:nvPr>
        </p:nvSpPr>
        <p:spPr>
          <a:xfrm>
            <a:off x="685800" y="1143000"/>
            <a:ext cx="5485320" cy="3085200"/>
          </a:xfrm>
          <a:prstGeom prst="rect">
            <a:avLst/>
          </a:prstGeom>
        </p:spPr>
      </p:sp>
      <p:sp>
        <p:nvSpPr>
          <p:cNvPr id="323" name="PlaceHolder 2"/>
          <p:cNvSpPr>
            <a:spLocks noGrp="1"/>
          </p:cNvSpPr>
          <p:nvPr>
            <p:ph type="body"/>
          </p:nvPr>
        </p:nvSpPr>
        <p:spPr>
          <a:xfrm>
            <a:off x="685800" y="4400640"/>
            <a:ext cx="5485320" cy="3599280"/>
          </a:xfrm>
          <a:prstGeom prst="rect">
            <a:avLst/>
          </a:prstGeom>
        </p:spPr>
        <p:txBody>
          <a:bodyPr lIns="0" rIns="0" tIns="0" bIns="0">
            <a:noAutofit/>
          </a:bodyPr>
          <a:p>
            <a:endParaRPr b="0" lang="it-IT" sz="2000" spc="-1" strike="noStrike">
              <a:latin typeface="Arial"/>
            </a:endParaRPr>
          </a:p>
        </p:txBody>
      </p:sp>
      <p:sp>
        <p:nvSpPr>
          <p:cNvPr id="324" name="Slide Number Placeholder 3_1"/>
          <p:cNvSpPr/>
          <p:nvPr/>
        </p:nvSpPr>
        <p:spPr>
          <a:xfrm>
            <a:off x="3884760" y="8685360"/>
            <a:ext cx="2970720" cy="457560"/>
          </a:xfrm>
          <a:prstGeom prst="rect">
            <a:avLst/>
          </a:prstGeom>
          <a:noFill/>
          <a:ln w="0">
            <a:noFill/>
          </a:ln>
        </p:spPr>
        <p:style>
          <a:lnRef idx="0"/>
          <a:fillRef idx="0"/>
          <a:effectRef idx="0"/>
          <a:fontRef idx="minor"/>
        </p:style>
        <p:txBody>
          <a:bodyPr lIns="90000" rIns="90000" tIns="45000" bIns="45000" anchor="b">
            <a:noAutofit/>
          </a:bodyPr>
          <a:p>
            <a:pPr algn="r">
              <a:lnSpc>
                <a:spcPct val="100000"/>
              </a:lnSpc>
            </a:pPr>
            <a:fld id="{91B7DE04-C6B4-421B-9656-778E18E6EF00}" type="slidenum">
              <a:rPr b="0" lang="en-US" sz="1200" spc="-1" strike="noStrike">
                <a:solidFill>
                  <a:srgbClr val="000000"/>
                </a:solidFill>
                <a:latin typeface="+mn-lt"/>
                <a:ea typeface="+mn-ea"/>
              </a:rPr>
              <a:t>&lt;numero&gt;</a:t>
            </a:fld>
            <a:endParaRPr b="0" lang="it-IT" sz="1200" spc="-1" strike="noStrike">
              <a:latin typeface="Arial"/>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5" name="PlaceHolder 1"/>
          <p:cNvSpPr>
            <a:spLocks noGrp="1"/>
          </p:cNvSpPr>
          <p:nvPr>
            <p:ph type="sldImg"/>
          </p:nvPr>
        </p:nvSpPr>
        <p:spPr>
          <a:xfrm>
            <a:off x="685800" y="1143000"/>
            <a:ext cx="5485320" cy="3085200"/>
          </a:xfrm>
          <a:prstGeom prst="rect">
            <a:avLst/>
          </a:prstGeom>
        </p:spPr>
      </p:sp>
      <p:sp>
        <p:nvSpPr>
          <p:cNvPr id="326" name="PlaceHolder 2"/>
          <p:cNvSpPr>
            <a:spLocks noGrp="1"/>
          </p:cNvSpPr>
          <p:nvPr>
            <p:ph type="body"/>
          </p:nvPr>
        </p:nvSpPr>
        <p:spPr>
          <a:xfrm>
            <a:off x="685800" y="4400640"/>
            <a:ext cx="5485320" cy="3599280"/>
          </a:xfrm>
          <a:prstGeom prst="rect">
            <a:avLst/>
          </a:prstGeom>
        </p:spPr>
        <p:txBody>
          <a:bodyPr lIns="0" rIns="0" tIns="0" bIns="0">
            <a:noAutofit/>
          </a:bodyPr>
          <a:p>
            <a:endParaRPr b="0" lang="it-IT" sz="2000" spc="-1" strike="noStrike">
              <a:latin typeface="Arial"/>
            </a:endParaRPr>
          </a:p>
        </p:txBody>
      </p:sp>
      <p:sp>
        <p:nvSpPr>
          <p:cNvPr id="327" name="Slide Number Placeholder 3_3"/>
          <p:cNvSpPr/>
          <p:nvPr/>
        </p:nvSpPr>
        <p:spPr>
          <a:xfrm>
            <a:off x="3884760" y="8685360"/>
            <a:ext cx="2970720" cy="457560"/>
          </a:xfrm>
          <a:prstGeom prst="rect">
            <a:avLst/>
          </a:prstGeom>
          <a:noFill/>
          <a:ln w="0">
            <a:noFill/>
          </a:ln>
        </p:spPr>
        <p:style>
          <a:lnRef idx="0"/>
          <a:fillRef idx="0"/>
          <a:effectRef idx="0"/>
          <a:fontRef idx="minor"/>
        </p:style>
        <p:txBody>
          <a:bodyPr lIns="90000" rIns="90000" tIns="45000" bIns="45000" anchor="b">
            <a:noAutofit/>
          </a:bodyPr>
          <a:p>
            <a:pPr algn="r">
              <a:lnSpc>
                <a:spcPct val="100000"/>
              </a:lnSpc>
            </a:pPr>
            <a:fld id="{131A3BB8-CDCC-4AFD-BC70-A5F17D902967}" type="slidenum">
              <a:rPr b="0" lang="en-US" sz="1200" spc="-1" strike="noStrike">
                <a:solidFill>
                  <a:srgbClr val="000000"/>
                </a:solidFill>
                <a:latin typeface="+mn-lt"/>
                <a:ea typeface="+mn-ea"/>
              </a:rPr>
              <a:t>&lt;numero&gt;</a:t>
            </a:fld>
            <a:endParaRPr b="0" lang="it-IT" sz="1200" spc="-1" strike="noStrike">
              <a:latin typeface="Arial"/>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8" name="PlaceHolder 1"/>
          <p:cNvSpPr>
            <a:spLocks noGrp="1"/>
          </p:cNvSpPr>
          <p:nvPr>
            <p:ph type="sldImg"/>
          </p:nvPr>
        </p:nvSpPr>
        <p:spPr>
          <a:xfrm>
            <a:off x="685800" y="1143000"/>
            <a:ext cx="5484240" cy="3084120"/>
          </a:xfrm>
          <a:prstGeom prst="rect">
            <a:avLst/>
          </a:prstGeom>
        </p:spPr>
      </p:sp>
      <p:sp>
        <p:nvSpPr>
          <p:cNvPr id="329" name="PlaceHolder 2"/>
          <p:cNvSpPr>
            <a:spLocks noGrp="1"/>
          </p:cNvSpPr>
          <p:nvPr>
            <p:ph type="body"/>
          </p:nvPr>
        </p:nvSpPr>
        <p:spPr>
          <a:xfrm>
            <a:off x="685800" y="4400640"/>
            <a:ext cx="5484240" cy="3598200"/>
          </a:xfrm>
          <a:prstGeom prst="rect">
            <a:avLst/>
          </a:prstGeom>
        </p:spPr>
        <p:txBody>
          <a:bodyPr lIns="0" rIns="0" tIns="0" bIns="0">
            <a:noAutofit/>
          </a:bodyPr>
          <a:p>
            <a:endParaRPr b="0" lang="it-IT" sz="2000" spc="-1" strike="noStrike">
              <a:latin typeface="Arial"/>
            </a:endParaRPr>
          </a:p>
        </p:txBody>
      </p:sp>
      <p:sp>
        <p:nvSpPr>
          <p:cNvPr id="330" name="Slide Number Placeholder 3"/>
          <p:cNvSpPr/>
          <p:nvPr/>
        </p:nvSpPr>
        <p:spPr>
          <a:xfrm>
            <a:off x="3884760" y="8685360"/>
            <a:ext cx="2969640" cy="456480"/>
          </a:xfrm>
          <a:prstGeom prst="rect">
            <a:avLst/>
          </a:prstGeom>
          <a:noFill/>
          <a:ln w="0">
            <a:noFill/>
          </a:ln>
        </p:spPr>
        <p:style>
          <a:lnRef idx="0"/>
          <a:fillRef idx="0"/>
          <a:effectRef idx="0"/>
          <a:fontRef idx="minor"/>
        </p:style>
        <p:txBody>
          <a:bodyPr lIns="90000" rIns="90000" tIns="45000" bIns="45000" anchor="b">
            <a:noAutofit/>
          </a:bodyPr>
          <a:p>
            <a:pPr algn="r">
              <a:lnSpc>
                <a:spcPct val="100000"/>
              </a:lnSpc>
            </a:pPr>
            <a:fld id="{F9A4913C-7ECB-4F04-B7F2-5BD358019C7B}" type="slidenum">
              <a:rPr b="0" lang="en-US" sz="1200" spc="-1" strike="noStrike">
                <a:solidFill>
                  <a:srgbClr val="000000"/>
                </a:solidFill>
                <a:latin typeface="+mn-lt"/>
                <a:ea typeface="+mn-ea"/>
              </a:rPr>
              <a:t>&lt;numero&gt;</a:t>
            </a:fld>
            <a:endParaRPr b="0" lang="it-IT" sz="1200" spc="-1" strike="noStrike">
              <a:latin typeface="Arial"/>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1" name="PlaceHolder 1"/>
          <p:cNvSpPr>
            <a:spLocks noGrp="1"/>
          </p:cNvSpPr>
          <p:nvPr>
            <p:ph type="sldImg"/>
          </p:nvPr>
        </p:nvSpPr>
        <p:spPr>
          <a:xfrm>
            <a:off x="685800" y="1143000"/>
            <a:ext cx="5484240" cy="3084120"/>
          </a:xfrm>
          <a:prstGeom prst="rect">
            <a:avLst/>
          </a:prstGeom>
        </p:spPr>
      </p:sp>
      <p:sp>
        <p:nvSpPr>
          <p:cNvPr id="332" name="PlaceHolder 2"/>
          <p:cNvSpPr>
            <a:spLocks noGrp="1"/>
          </p:cNvSpPr>
          <p:nvPr>
            <p:ph type="body"/>
          </p:nvPr>
        </p:nvSpPr>
        <p:spPr>
          <a:xfrm>
            <a:off x="685800" y="4400640"/>
            <a:ext cx="5484240" cy="3598200"/>
          </a:xfrm>
          <a:prstGeom prst="rect">
            <a:avLst/>
          </a:prstGeom>
        </p:spPr>
        <p:txBody>
          <a:bodyPr lIns="0" rIns="0" tIns="0" bIns="0">
            <a:noAutofit/>
          </a:bodyPr>
          <a:p>
            <a:endParaRPr b="0" lang="it-IT" sz="2000" spc="-1" strike="noStrike">
              <a:latin typeface="Arial"/>
            </a:endParaRPr>
          </a:p>
        </p:txBody>
      </p:sp>
      <p:sp>
        <p:nvSpPr>
          <p:cNvPr id="333" name="Slide Number Placeholder 3"/>
          <p:cNvSpPr/>
          <p:nvPr/>
        </p:nvSpPr>
        <p:spPr>
          <a:xfrm>
            <a:off x="3884760" y="8685360"/>
            <a:ext cx="2969640" cy="456480"/>
          </a:xfrm>
          <a:prstGeom prst="rect">
            <a:avLst/>
          </a:prstGeom>
          <a:noFill/>
          <a:ln w="0">
            <a:noFill/>
          </a:ln>
        </p:spPr>
        <p:style>
          <a:lnRef idx="0"/>
          <a:fillRef idx="0"/>
          <a:effectRef idx="0"/>
          <a:fontRef idx="minor"/>
        </p:style>
        <p:txBody>
          <a:bodyPr lIns="90000" rIns="90000" tIns="45000" bIns="45000" anchor="b">
            <a:noAutofit/>
          </a:bodyPr>
          <a:p>
            <a:pPr algn="r">
              <a:lnSpc>
                <a:spcPct val="100000"/>
              </a:lnSpc>
            </a:pPr>
            <a:fld id="{A38C98B3-4933-4A0E-8572-B5E5CF03AA06}" type="slidenum">
              <a:rPr b="0" lang="en-US" sz="1200" spc="-1" strike="noStrike">
                <a:solidFill>
                  <a:srgbClr val="000000"/>
                </a:solidFill>
                <a:latin typeface="+mn-lt"/>
                <a:ea typeface="+mn-ea"/>
              </a:rPr>
              <a:t>&lt;numero&gt;</a:t>
            </a:fld>
            <a:endParaRPr b="0" lang="it-IT" sz="1200" spc="-1" strike="noStrike">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6" name="PlaceHolder 2"/>
          <p:cNvSpPr>
            <a:spLocks noGrp="1"/>
          </p:cNvSpPr>
          <p:nvPr>
            <p:ph type="subTitle"/>
          </p:nvPr>
        </p:nvSpPr>
        <p:spPr>
          <a:xfrm>
            <a:off x="609480" y="1604520"/>
            <a:ext cx="10972440" cy="3977280"/>
          </a:xfrm>
          <a:prstGeom prst="rect">
            <a:avLst/>
          </a:prstGeom>
        </p:spPr>
        <p:txBody>
          <a:bodyPr lIns="0" rIns="0" tIns="0" bIns="0" anchor="ctr">
            <a:noAutofit/>
          </a:bodyPr>
          <a:p>
            <a:pPr algn="ctr"/>
            <a:endParaRPr b="0" lang="it-IT"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8" name="PlaceHolder 2"/>
          <p:cNvSpPr>
            <a:spLocks noGrp="1"/>
          </p:cNvSpPr>
          <p:nvPr>
            <p:ph type="body"/>
          </p:nvPr>
        </p:nvSpPr>
        <p:spPr>
          <a:xfrm>
            <a:off x="609480" y="1604520"/>
            <a:ext cx="10972440" cy="3977280"/>
          </a:xfrm>
          <a:prstGeom prst="rect">
            <a:avLst/>
          </a:prstGeom>
        </p:spPr>
        <p:txBody>
          <a:bodyPr lIns="0" rIns="0" tIns="0" bIns="0">
            <a:normAutofit/>
          </a:bodyPr>
          <a:p>
            <a:endParaRPr b="0" lang="it-IT"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10" name="PlaceHolder 2"/>
          <p:cNvSpPr>
            <a:spLocks noGrp="1"/>
          </p:cNvSpPr>
          <p:nvPr>
            <p:ph type="body"/>
          </p:nvPr>
        </p:nvSpPr>
        <p:spPr>
          <a:xfrm>
            <a:off x="609480" y="1604520"/>
            <a:ext cx="5354280" cy="3977280"/>
          </a:xfrm>
          <a:prstGeom prst="rect">
            <a:avLst/>
          </a:prstGeom>
        </p:spPr>
        <p:txBody>
          <a:bodyPr lIns="0" rIns="0" tIns="0" bIns="0">
            <a:normAutofit/>
          </a:bodyPr>
          <a:p>
            <a:endParaRPr b="0" lang="it-IT" sz="3200" spc="-1" strike="noStrike">
              <a:latin typeface="Arial"/>
            </a:endParaRPr>
          </a:p>
        </p:txBody>
      </p:sp>
      <p:sp>
        <p:nvSpPr>
          <p:cNvPr id="11" name="PlaceHolder 3"/>
          <p:cNvSpPr>
            <a:spLocks noGrp="1"/>
          </p:cNvSpPr>
          <p:nvPr>
            <p:ph type="body"/>
          </p:nvPr>
        </p:nvSpPr>
        <p:spPr>
          <a:xfrm>
            <a:off x="6231960" y="1604520"/>
            <a:ext cx="5354280" cy="3977280"/>
          </a:xfrm>
          <a:prstGeom prst="rect">
            <a:avLst/>
          </a:prstGeom>
        </p:spPr>
        <p:txBody>
          <a:bodyPr lIns="0" rIns="0" tIns="0" bIns="0">
            <a:normAutofit/>
          </a:bodyPr>
          <a:p>
            <a:endParaRPr b="0" lang="it-IT"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609480" y="273600"/>
            <a:ext cx="10972440" cy="5307840"/>
          </a:xfrm>
          <a:prstGeom prst="rect">
            <a:avLst/>
          </a:prstGeom>
        </p:spPr>
        <p:txBody>
          <a:bodyPr lIns="0" rIns="0" tIns="0" bIns="0" anchor="ctr">
            <a:noAutofit/>
          </a:bodyPr>
          <a:p>
            <a:pPr algn="ctr"/>
            <a:endParaRPr b="0" lang="it-IT"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15" name="PlaceHolder 2"/>
          <p:cNvSpPr>
            <a:spLocks noGrp="1"/>
          </p:cNvSpPr>
          <p:nvPr>
            <p:ph type="body"/>
          </p:nvPr>
        </p:nvSpPr>
        <p:spPr>
          <a:xfrm>
            <a:off x="609480" y="1604520"/>
            <a:ext cx="5354280" cy="1896840"/>
          </a:xfrm>
          <a:prstGeom prst="rect">
            <a:avLst/>
          </a:prstGeom>
        </p:spPr>
        <p:txBody>
          <a:bodyPr lIns="0" rIns="0" tIns="0" bIns="0">
            <a:normAutofit/>
          </a:bodyPr>
          <a:p>
            <a:endParaRPr b="0" lang="it-IT" sz="3200" spc="-1" strike="noStrike">
              <a:latin typeface="Arial"/>
            </a:endParaRPr>
          </a:p>
        </p:txBody>
      </p:sp>
      <p:sp>
        <p:nvSpPr>
          <p:cNvPr id="16" name="PlaceHolder 3"/>
          <p:cNvSpPr>
            <a:spLocks noGrp="1"/>
          </p:cNvSpPr>
          <p:nvPr>
            <p:ph type="body"/>
          </p:nvPr>
        </p:nvSpPr>
        <p:spPr>
          <a:xfrm>
            <a:off x="6231960" y="1604520"/>
            <a:ext cx="5354280" cy="3977280"/>
          </a:xfrm>
          <a:prstGeom prst="rect">
            <a:avLst/>
          </a:prstGeom>
        </p:spPr>
        <p:txBody>
          <a:bodyPr lIns="0" rIns="0" tIns="0" bIns="0">
            <a:normAutofit/>
          </a:bodyPr>
          <a:p>
            <a:endParaRPr b="0" lang="it-IT" sz="3200" spc="-1" strike="noStrike">
              <a:latin typeface="Arial"/>
            </a:endParaRPr>
          </a:p>
        </p:txBody>
      </p:sp>
      <p:sp>
        <p:nvSpPr>
          <p:cNvPr id="17" name="PlaceHolder 4"/>
          <p:cNvSpPr>
            <a:spLocks noGrp="1"/>
          </p:cNvSpPr>
          <p:nvPr>
            <p:ph type="body"/>
          </p:nvPr>
        </p:nvSpPr>
        <p:spPr>
          <a:xfrm>
            <a:off x="609480" y="3682080"/>
            <a:ext cx="535428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19" name="PlaceHolder 2"/>
          <p:cNvSpPr>
            <a:spLocks noGrp="1"/>
          </p:cNvSpPr>
          <p:nvPr>
            <p:ph type="body"/>
          </p:nvPr>
        </p:nvSpPr>
        <p:spPr>
          <a:xfrm>
            <a:off x="609480" y="1604520"/>
            <a:ext cx="5354280" cy="3977280"/>
          </a:xfrm>
          <a:prstGeom prst="rect">
            <a:avLst/>
          </a:prstGeom>
        </p:spPr>
        <p:txBody>
          <a:bodyPr lIns="0" rIns="0" tIns="0" bIns="0">
            <a:normAutofit/>
          </a:bodyPr>
          <a:p>
            <a:endParaRPr b="0" lang="it-IT" sz="3200" spc="-1" strike="noStrike">
              <a:latin typeface="Arial"/>
            </a:endParaRPr>
          </a:p>
        </p:txBody>
      </p:sp>
      <p:sp>
        <p:nvSpPr>
          <p:cNvPr id="20" name="PlaceHolder 3"/>
          <p:cNvSpPr>
            <a:spLocks noGrp="1"/>
          </p:cNvSpPr>
          <p:nvPr>
            <p:ph type="body"/>
          </p:nvPr>
        </p:nvSpPr>
        <p:spPr>
          <a:xfrm>
            <a:off x="6231960" y="1604520"/>
            <a:ext cx="5354280" cy="1896840"/>
          </a:xfrm>
          <a:prstGeom prst="rect">
            <a:avLst/>
          </a:prstGeom>
        </p:spPr>
        <p:txBody>
          <a:bodyPr lIns="0" rIns="0" tIns="0" bIns="0">
            <a:normAutofit/>
          </a:bodyPr>
          <a:p>
            <a:endParaRPr b="0" lang="it-IT" sz="3200" spc="-1" strike="noStrike">
              <a:latin typeface="Arial"/>
            </a:endParaRPr>
          </a:p>
        </p:txBody>
      </p:sp>
      <p:sp>
        <p:nvSpPr>
          <p:cNvPr id="21" name="PlaceHolder 4"/>
          <p:cNvSpPr>
            <a:spLocks noGrp="1"/>
          </p:cNvSpPr>
          <p:nvPr>
            <p:ph type="body"/>
          </p:nvPr>
        </p:nvSpPr>
        <p:spPr>
          <a:xfrm>
            <a:off x="6231960" y="3682080"/>
            <a:ext cx="535428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23" name="PlaceHolder 2"/>
          <p:cNvSpPr>
            <a:spLocks noGrp="1"/>
          </p:cNvSpPr>
          <p:nvPr>
            <p:ph type="body"/>
          </p:nvPr>
        </p:nvSpPr>
        <p:spPr>
          <a:xfrm>
            <a:off x="609480" y="1604520"/>
            <a:ext cx="5354280" cy="1896840"/>
          </a:xfrm>
          <a:prstGeom prst="rect">
            <a:avLst/>
          </a:prstGeom>
        </p:spPr>
        <p:txBody>
          <a:bodyPr lIns="0" rIns="0" tIns="0" bIns="0">
            <a:normAutofit/>
          </a:bodyPr>
          <a:p>
            <a:endParaRPr b="0" lang="it-IT" sz="3200" spc="-1" strike="noStrike">
              <a:latin typeface="Arial"/>
            </a:endParaRPr>
          </a:p>
        </p:txBody>
      </p:sp>
      <p:sp>
        <p:nvSpPr>
          <p:cNvPr id="24" name="PlaceHolder 3"/>
          <p:cNvSpPr>
            <a:spLocks noGrp="1"/>
          </p:cNvSpPr>
          <p:nvPr>
            <p:ph type="body"/>
          </p:nvPr>
        </p:nvSpPr>
        <p:spPr>
          <a:xfrm>
            <a:off x="6231960" y="1604520"/>
            <a:ext cx="5354280" cy="1896840"/>
          </a:xfrm>
          <a:prstGeom prst="rect">
            <a:avLst/>
          </a:prstGeom>
        </p:spPr>
        <p:txBody>
          <a:bodyPr lIns="0" rIns="0" tIns="0" bIns="0">
            <a:normAutofit/>
          </a:bodyPr>
          <a:p>
            <a:endParaRPr b="0" lang="it-IT" sz="3200" spc="-1" strike="noStrike">
              <a:latin typeface="Arial"/>
            </a:endParaRPr>
          </a:p>
        </p:txBody>
      </p:sp>
      <p:sp>
        <p:nvSpPr>
          <p:cNvPr id="25" name="PlaceHolder 4"/>
          <p:cNvSpPr>
            <a:spLocks noGrp="1"/>
          </p:cNvSpPr>
          <p:nvPr>
            <p:ph type="body"/>
          </p:nvPr>
        </p:nvSpPr>
        <p:spPr>
          <a:xfrm>
            <a:off x="609480" y="3682080"/>
            <a:ext cx="1097244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27" name="PlaceHolder 2"/>
          <p:cNvSpPr>
            <a:spLocks noGrp="1"/>
          </p:cNvSpPr>
          <p:nvPr>
            <p:ph type="body"/>
          </p:nvPr>
        </p:nvSpPr>
        <p:spPr>
          <a:xfrm>
            <a:off x="609480" y="1604520"/>
            <a:ext cx="10972440" cy="1896840"/>
          </a:xfrm>
          <a:prstGeom prst="rect">
            <a:avLst/>
          </a:prstGeom>
        </p:spPr>
        <p:txBody>
          <a:bodyPr lIns="0" rIns="0" tIns="0" bIns="0">
            <a:normAutofit/>
          </a:bodyPr>
          <a:p>
            <a:endParaRPr b="0" lang="it-IT" sz="3200" spc="-1" strike="noStrike">
              <a:latin typeface="Arial"/>
            </a:endParaRPr>
          </a:p>
        </p:txBody>
      </p:sp>
      <p:sp>
        <p:nvSpPr>
          <p:cNvPr id="28" name="PlaceHolder 3"/>
          <p:cNvSpPr>
            <a:spLocks noGrp="1"/>
          </p:cNvSpPr>
          <p:nvPr>
            <p:ph type="body"/>
          </p:nvPr>
        </p:nvSpPr>
        <p:spPr>
          <a:xfrm>
            <a:off x="609480" y="3682080"/>
            <a:ext cx="1097244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30" name="PlaceHolder 2"/>
          <p:cNvSpPr>
            <a:spLocks noGrp="1"/>
          </p:cNvSpPr>
          <p:nvPr>
            <p:ph type="body"/>
          </p:nvPr>
        </p:nvSpPr>
        <p:spPr>
          <a:xfrm>
            <a:off x="609480" y="1604520"/>
            <a:ext cx="5354280" cy="1896840"/>
          </a:xfrm>
          <a:prstGeom prst="rect">
            <a:avLst/>
          </a:prstGeom>
        </p:spPr>
        <p:txBody>
          <a:bodyPr lIns="0" rIns="0" tIns="0" bIns="0">
            <a:normAutofit/>
          </a:bodyPr>
          <a:p>
            <a:endParaRPr b="0" lang="it-IT" sz="3200" spc="-1" strike="noStrike">
              <a:latin typeface="Arial"/>
            </a:endParaRPr>
          </a:p>
        </p:txBody>
      </p:sp>
      <p:sp>
        <p:nvSpPr>
          <p:cNvPr id="31" name="PlaceHolder 3"/>
          <p:cNvSpPr>
            <a:spLocks noGrp="1"/>
          </p:cNvSpPr>
          <p:nvPr>
            <p:ph type="body"/>
          </p:nvPr>
        </p:nvSpPr>
        <p:spPr>
          <a:xfrm>
            <a:off x="6231960" y="1604520"/>
            <a:ext cx="5354280" cy="1896840"/>
          </a:xfrm>
          <a:prstGeom prst="rect">
            <a:avLst/>
          </a:prstGeom>
        </p:spPr>
        <p:txBody>
          <a:bodyPr lIns="0" rIns="0" tIns="0" bIns="0">
            <a:normAutofit/>
          </a:bodyPr>
          <a:p>
            <a:endParaRPr b="0" lang="it-IT" sz="3200" spc="-1" strike="noStrike">
              <a:latin typeface="Arial"/>
            </a:endParaRPr>
          </a:p>
        </p:txBody>
      </p:sp>
      <p:sp>
        <p:nvSpPr>
          <p:cNvPr id="32" name="PlaceHolder 4"/>
          <p:cNvSpPr>
            <a:spLocks noGrp="1"/>
          </p:cNvSpPr>
          <p:nvPr>
            <p:ph type="body"/>
          </p:nvPr>
        </p:nvSpPr>
        <p:spPr>
          <a:xfrm>
            <a:off x="609480" y="3682080"/>
            <a:ext cx="5354280" cy="1896840"/>
          </a:xfrm>
          <a:prstGeom prst="rect">
            <a:avLst/>
          </a:prstGeom>
        </p:spPr>
        <p:txBody>
          <a:bodyPr lIns="0" rIns="0" tIns="0" bIns="0">
            <a:normAutofit/>
          </a:bodyPr>
          <a:p>
            <a:endParaRPr b="0" lang="it-IT" sz="3200" spc="-1" strike="noStrike">
              <a:latin typeface="Arial"/>
            </a:endParaRPr>
          </a:p>
        </p:txBody>
      </p:sp>
      <p:sp>
        <p:nvSpPr>
          <p:cNvPr id="33" name="PlaceHolder 5"/>
          <p:cNvSpPr>
            <a:spLocks noGrp="1"/>
          </p:cNvSpPr>
          <p:nvPr>
            <p:ph type="body"/>
          </p:nvPr>
        </p:nvSpPr>
        <p:spPr>
          <a:xfrm>
            <a:off x="6231960" y="3682080"/>
            <a:ext cx="535428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35" name="PlaceHolder 2"/>
          <p:cNvSpPr>
            <a:spLocks noGrp="1"/>
          </p:cNvSpPr>
          <p:nvPr>
            <p:ph type="body"/>
          </p:nvPr>
        </p:nvSpPr>
        <p:spPr>
          <a:xfrm>
            <a:off x="609480" y="1604520"/>
            <a:ext cx="3533040" cy="1896840"/>
          </a:xfrm>
          <a:prstGeom prst="rect">
            <a:avLst/>
          </a:prstGeom>
        </p:spPr>
        <p:txBody>
          <a:bodyPr lIns="0" rIns="0" tIns="0" bIns="0">
            <a:normAutofit/>
          </a:bodyPr>
          <a:p>
            <a:endParaRPr b="0" lang="it-IT" sz="3200" spc="-1" strike="noStrike">
              <a:latin typeface="Arial"/>
            </a:endParaRPr>
          </a:p>
        </p:txBody>
      </p:sp>
      <p:sp>
        <p:nvSpPr>
          <p:cNvPr id="36" name="PlaceHolder 3"/>
          <p:cNvSpPr>
            <a:spLocks noGrp="1"/>
          </p:cNvSpPr>
          <p:nvPr>
            <p:ph type="body"/>
          </p:nvPr>
        </p:nvSpPr>
        <p:spPr>
          <a:xfrm>
            <a:off x="4319640" y="1604520"/>
            <a:ext cx="3533040" cy="1896840"/>
          </a:xfrm>
          <a:prstGeom prst="rect">
            <a:avLst/>
          </a:prstGeom>
        </p:spPr>
        <p:txBody>
          <a:bodyPr lIns="0" rIns="0" tIns="0" bIns="0">
            <a:normAutofit/>
          </a:bodyPr>
          <a:p>
            <a:endParaRPr b="0" lang="it-IT" sz="3200" spc="-1" strike="noStrike">
              <a:latin typeface="Arial"/>
            </a:endParaRPr>
          </a:p>
        </p:txBody>
      </p:sp>
      <p:sp>
        <p:nvSpPr>
          <p:cNvPr id="37" name="PlaceHolder 4"/>
          <p:cNvSpPr>
            <a:spLocks noGrp="1"/>
          </p:cNvSpPr>
          <p:nvPr>
            <p:ph type="body"/>
          </p:nvPr>
        </p:nvSpPr>
        <p:spPr>
          <a:xfrm>
            <a:off x="8029800" y="1604520"/>
            <a:ext cx="3533040" cy="1896840"/>
          </a:xfrm>
          <a:prstGeom prst="rect">
            <a:avLst/>
          </a:prstGeom>
        </p:spPr>
        <p:txBody>
          <a:bodyPr lIns="0" rIns="0" tIns="0" bIns="0">
            <a:normAutofit/>
          </a:bodyPr>
          <a:p>
            <a:endParaRPr b="0" lang="it-IT" sz="3200" spc="-1" strike="noStrike">
              <a:latin typeface="Arial"/>
            </a:endParaRPr>
          </a:p>
        </p:txBody>
      </p:sp>
      <p:sp>
        <p:nvSpPr>
          <p:cNvPr id="38" name="PlaceHolder 5"/>
          <p:cNvSpPr>
            <a:spLocks noGrp="1"/>
          </p:cNvSpPr>
          <p:nvPr>
            <p:ph type="body"/>
          </p:nvPr>
        </p:nvSpPr>
        <p:spPr>
          <a:xfrm>
            <a:off x="609480" y="3682080"/>
            <a:ext cx="3533040" cy="1896840"/>
          </a:xfrm>
          <a:prstGeom prst="rect">
            <a:avLst/>
          </a:prstGeom>
        </p:spPr>
        <p:txBody>
          <a:bodyPr lIns="0" rIns="0" tIns="0" bIns="0">
            <a:normAutofit/>
          </a:bodyPr>
          <a:p>
            <a:endParaRPr b="0" lang="it-IT" sz="3200" spc="-1" strike="noStrike">
              <a:latin typeface="Arial"/>
            </a:endParaRPr>
          </a:p>
        </p:txBody>
      </p:sp>
      <p:sp>
        <p:nvSpPr>
          <p:cNvPr id="39" name="PlaceHolder 6"/>
          <p:cNvSpPr>
            <a:spLocks noGrp="1"/>
          </p:cNvSpPr>
          <p:nvPr>
            <p:ph type="body"/>
          </p:nvPr>
        </p:nvSpPr>
        <p:spPr>
          <a:xfrm>
            <a:off x="4319640" y="3682080"/>
            <a:ext cx="3533040" cy="1896840"/>
          </a:xfrm>
          <a:prstGeom prst="rect">
            <a:avLst/>
          </a:prstGeom>
        </p:spPr>
        <p:txBody>
          <a:bodyPr lIns="0" rIns="0" tIns="0" bIns="0">
            <a:normAutofit/>
          </a:bodyPr>
          <a:p>
            <a:endParaRPr b="0" lang="it-IT" sz="3200" spc="-1" strike="noStrike">
              <a:latin typeface="Arial"/>
            </a:endParaRPr>
          </a:p>
        </p:txBody>
      </p:sp>
      <p:sp>
        <p:nvSpPr>
          <p:cNvPr id="40" name="PlaceHolder 7"/>
          <p:cNvSpPr>
            <a:spLocks noGrp="1"/>
          </p:cNvSpPr>
          <p:nvPr>
            <p:ph type="body"/>
          </p:nvPr>
        </p:nvSpPr>
        <p:spPr>
          <a:xfrm>
            <a:off x="8029800" y="3682080"/>
            <a:ext cx="353304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47" name="PlaceHolder 2"/>
          <p:cNvSpPr>
            <a:spLocks noGrp="1"/>
          </p:cNvSpPr>
          <p:nvPr>
            <p:ph type="subTitle"/>
          </p:nvPr>
        </p:nvSpPr>
        <p:spPr>
          <a:xfrm>
            <a:off x="609480" y="1604520"/>
            <a:ext cx="10972440" cy="3977280"/>
          </a:xfrm>
          <a:prstGeom prst="rect">
            <a:avLst/>
          </a:prstGeom>
        </p:spPr>
        <p:txBody>
          <a:bodyPr lIns="0" rIns="0" tIns="0" bIns="0" anchor="ctr">
            <a:noAutofit/>
          </a:bodyPr>
          <a:p>
            <a:pPr algn="ctr"/>
            <a:endParaRPr b="0" lang="it-IT"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49" name="PlaceHolder 2"/>
          <p:cNvSpPr>
            <a:spLocks noGrp="1"/>
          </p:cNvSpPr>
          <p:nvPr>
            <p:ph type="body"/>
          </p:nvPr>
        </p:nvSpPr>
        <p:spPr>
          <a:xfrm>
            <a:off x="609480" y="1604520"/>
            <a:ext cx="10972440" cy="3977280"/>
          </a:xfrm>
          <a:prstGeom prst="rect">
            <a:avLst/>
          </a:prstGeom>
        </p:spPr>
        <p:txBody>
          <a:bodyPr lIns="0" rIns="0" tIns="0" bIns="0">
            <a:normAutofit/>
          </a:bodyPr>
          <a:p>
            <a:endParaRPr b="0" lang="it-IT"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51" name="PlaceHolder 2"/>
          <p:cNvSpPr>
            <a:spLocks noGrp="1"/>
          </p:cNvSpPr>
          <p:nvPr>
            <p:ph type="body"/>
          </p:nvPr>
        </p:nvSpPr>
        <p:spPr>
          <a:xfrm>
            <a:off x="609480" y="1604520"/>
            <a:ext cx="5354280" cy="3977280"/>
          </a:xfrm>
          <a:prstGeom prst="rect">
            <a:avLst/>
          </a:prstGeom>
        </p:spPr>
        <p:txBody>
          <a:bodyPr lIns="0" rIns="0" tIns="0" bIns="0">
            <a:normAutofit/>
          </a:bodyPr>
          <a:p>
            <a:endParaRPr b="0" lang="it-IT" sz="3200" spc="-1" strike="noStrike">
              <a:latin typeface="Arial"/>
            </a:endParaRPr>
          </a:p>
        </p:txBody>
      </p:sp>
      <p:sp>
        <p:nvSpPr>
          <p:cNvPr id="52" name="PlaceHolder 3"/>
          <p:cNvSpPr>
            <a:spLocks noGrp="1"/>
          </p:cNvSpPr>
          <p:nvPr>
            <p:ph type="body"/>
          </p:nvPr>
        </p:nvSpPr>
        <p:spPr>
          <a:xfrm>
            <a:off x="6231960" y="1604520"/>
            <a:ext cx="5354280" cy="3977280"/>
          </a:xfrm>
          <a:prstGeom prst="rect">
            <a:avLst/>
          </a:prstGeom>
        </p:spPr>
        <p:txBody>
          <a:bodyPr lIns="0" rIns="0" tIns="0" bIns="0">
            <a:normAutofit/>
          </a:bodyPr>
          <a:p>
            <a:endParaRPr b="0" lang="it-IT"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609480" y="273600"/>
            <a:ext cx="10972440" cy="5307840"/>
          </a:xfrm>
          <a:prstGeom prst="rect">
            <a:avLst/>
          </a:prstGeom>
        </p:spPr>
        <p:txBody>
          <a:bodyPr lIns="0" rIns="0" tIns="0" bIns="0" anchor="ctr">
            <a:noAutofit/>
          </a:bodyPr>
          <a:p>
            <a:pPr algn="ctr"/>
            <a:endParaRPr b="0" lang="it-IT"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56" name="PlaceHolder 2"/>
          <p:cNvSpPr>
            <a:spLocks noGrp="1"/>
          </p:cNvSpPr>
          <p:nvPr>
            <p:ph type="body"/>
          </p:nvPr>
        </p:nvSpPr>
        <p:spPr>
          <a:xfrm>
            <a:off x="609480" y="1604520"/>
            <a:ext cx="5354280" cy="1896840"/>
          </a:xfrm>
          <a:prstGeom prst="rect">
            <a:avLst/>
          </a:prstGeom>
        </p:spPr>
        <p:txBody>
          <a:bodyPr lIns="0" rIns="0" tIns="0" bIns="0">
            <a:normAutofit/>
          </a:bodyPr>
          <a:p>
            <a:endParaRPr b="0" lang="it-IT" sz="3200" spc="-1" strike="noStrike">
              <a:latin typeface="Arial"/>
            </a:endParaRPr>
          </a:p>
        </p:txBody>
      </p:sp>
      <p:sp>
        <p:nvSpPr>
          <p:cNvPr id="57" name="PlaceHolder 3"/>
          <p:cNvSpPr>
            <a:spLocks noGrp="1"/>
          </p:cNvSpPr>
          <p:nvPr>
            <p:ph type="body"/>
          </p:nvPr>
        </p:nvSpPr>
        <p:spPr>
          <a:xfrm>
            <a:off x="6231960" y="1604520"/>
            <a:ext cx="5354280" cy="3977280"/>
          </a:xfrm>
          <a:prstGeom prst="rect">
            <a:avLst/>
          </a:prstGeom>
        </p:spPr>
        <p:txBody>
          <a:bodyPr lIns="0" rIns="0" tIns="0" bIns="0">
            <a:normAutofit/>
          </a:bodyPr>
          <a:p>
            <a:endParaRPr b="0" lang="it-IT" sz="3200" spc="-1" strike="noStrike">
              <a:latin typeface="Arial"/>
            </a:endParaRPr>
          </a:p>
        </p:txBody>
      </p:sp>
      <p:sp>
        <p:nvSpPr>
          <p:cNvPr id="58" name="PlaceHolder 4"/>
          <p:cNvSpPr>
            <a:spLocks noGrp="1"/>
          </p:cNvSpPr>
          <p:nvPr>
            <p:ph type="body"/>
          </p:nvPr>
        </p:nvSpPr>
        <p:spPr>
          <a:xfrm>
            <a:off x="609480" y="3682080"/>
            <a:ext cx="535428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60" name="PlaceHolder 2"/>
          <p:cNvSpPr>
            <a:spLocks noGrp="1"/>
          </p:cNvSpPr>
          <p:nvPr>
            <p:ph type="body"/>
          </p:nvPr>
        </p:nvSpPr>
        <p:spPr>
          <a:xfrm>
            <a:off x="609480" y="1604520"/>
            <a:ext cx="5354280" cy="3977280"/>
          </a:xfrm>
          <a:prstGeom prst="rect">
            <a:avLst/>
          </a:prstGeom>
        </p:spPr>
        <p:txBody>
          <a:bodyPr lIns="0" rIns="0" tIns="0" bIns="0">
            <a:normAutofit/>
          </a:bodyPr>
          <a:p>
            <a:endParaRPr b="0" lang="it-IT" sz="3200" spc="-1" strike="noStrike">
              <a:latin typeface="Arial"/>
            </a:endParaRPr>
          </a:p>
        </p:txBody>
      </p:sp>
      <p:sp>
        <p:nvSpPr>
          <p:cNvPr id="61" name="PlaceHolder 3"/>
          <p:cNvSpPr>
            <a:spLocks noGrp="1"/>
          </p:cNvSpPr>
          <p:nvPr>
            <p:ph type="body"/>
          </p:nvPr>
        </p:nvSpPr>
        <p:spPr>
          <a:xfrm>
            <a:off x="6231960" y="1604520"/>
            <a:ext cx="5354280" cy="1896840"/>
          </a:xfrm>
          <a:prstGeom prst="rect">
            <a:avLst/>
          </a:prstGeom>
        </p:spPr>
        <p:txBody>
          <a:bodyPr lIns="0" rIns="0" tIns="0" bIns="0">
            <a:normAutofit/>
          </a:bodyPr>
          <a:p>
            <a:endParaRPr b="0" lang="it-IT" sz="3200" spc="-1" strike="noStrike">
              <a:latin typeface="Arial"/>
            </a:endParaRPr>
          </a:p>
        </p:txBody>
      </p:sp>
      <p:sp>
        <p:nvSpPr>
          <p:cNvPr id="62" name="PlaceHolder 4"/>
          <p:cNvSpPr>
            <a:spLocks noGrp="1"/>
          </p:cNvSpPr>
          <p:nvPr>
            <p:ph type="body"/>
          </p:nvPr>
        </p:nvSpPr>
        <p:spPr>
          <a:xfrm>
            <a:off x="6231960" y="3682080"/>
            <a:ext cx="535428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64" name="PlaceHolder 2"/>
          <p:cNvSpPr>
            <a:spLocks noGrp="1"/>
          </p:cNvSpPr>
          <p:nvPr>
            <p:ph type="body"/>
          </p:nvPr>
        </p:nvSpPr>
        <p:spPr>
          <a:xfrm>
            <a:off x="609480" y="1604520"/>
            <a:ext cx="5354280" cy="1896840"/>
          </a:xfrm>
          <a:prstGeom prst="rect">
            <a:avLst/>
          </a:prstGeom>
        </p:spPr>
        <p:txBody>
          <a:bodyPr lIns="0" rIns="0" tIns="0" bIns="0">
            <a:normAutofit/>
          </a:bodyPr>
          <a:p>
            <a:endParaRPr b="0" lang="it-IT" sz="3200" spc="-1" strike="noStrike">
              <a:latin typeface="Arial"/>
            </a:endParaRPr>
          </a:p>
        </p:txBody>
      </p:sp>
      <p:sp>
        <p:nvSpPr>
          <p:cNvPr id="65" name="PlaceHolder 3"/>
          <p:cNvSpPr>
            <a:spLocks noGrp="1"/>
          </p:cNvSpPr>
          <p:nvPr>
            <p:ph type="body"/>
          </p:nvPr>
        </p:nvSpPr>
        <p:spPr>
          <a:xfrm>
            <a:off x="6231960" y="1604520"/>
            <a:ext cx="5354280" cy="1896840"/>
          </a:xfrm>
          <a:prstGeom prst="rect">
            <a:avLst/>
          </a:prstGeom>
        </p:spPr>
        <p:txBody>
          <a:bodyPr lIns="0" rIns="0" tIns="0" bIns="0">
            <a:normAutofit/>
          </a:bodyPr>
          <a:p>
            <a:endParaRPr b="0" lang="it-IT" sz="3200" spc="-1" strike="noStrike">
              <a:latin typeface="Arial"/>
            </a:endParaRPr>
          </a:p>
        </p:txBody>
      </p:sp>
      <p:sp>
        <p:nvSpPr>
          <p:cNvPr id="66" name="PlaceHolder 4"/>
          <p:cNvSpPr>
            <a:spLocks noGrp="1"/>
          </p:cNvSpPr>
          <p:nvPr>
            <p:ph type="body"/>
          </p:nvPr>
        </p:nvSpPr>
        <p:spPr>
          <a:xfrm>
            <a:off x="609480" y="3682080"/>
            <a:ext cx="1097244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68" name="PlaceHolder 2"/>
          <p:cNvSpPr>
            <a:spLocks noGrp="1"/>
          </p:cNvSpPr>
          <p:nvPr>
            <p:ph type="body"/>
          </p:nvPr>
        </p:nvSpPr>
        <p:spPr>
          <a:xfrm>
            <a:off x="609480" y="1604520"/>
            <a:ext cx="10972440" cy="1896840"/>
          </a:xfrm>
          <a:prstGeom prst="rect">
            <a:avLst/>
          </a:prstGeom>
        </p:spPr>
        <p:txBody>
          <a:bodyPr lIns="0" rIns="0" tIns="0" bIns="0">
            <a:normAutofit/>
          </a:bodyPr>
          <a:p>
            <a:endParaRPr b="0" lang="it-IT" sz="3200" spc="-1" strike="noStrike">
              <a:latin typeface="Arial"/>
            </a:endParaRPr>
          </a:p>
        </p:txBody>
      </p:sp>
      <p:sp>
        <p:nvSpPr>
          <p:cNvPr id="69" name="PlaceHolder 3"/>
          <p:cNvSpPr>
            <a:spLocks noGrp="1"/>
          </p:cNvSpPr>
          <p:nvPr>
            <p:ph type="body"/>
          </p:nvPr>
        </p:nvSpPr>
        <p:spPr>
          <a:xfrm>
            <a:off x="609480" y="3682080"/>
            <a:ext cx="1097244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71" name="PlaceHolder 2"/>
          <p:cNvSpPr>
            <a:spLocks noGrp="1"/>
          </p:cNvSpPr>
          <p:nvPr>
            <p:ph type="body"/>
          </p:nvPr>
        </p:nvSpPr>
        <p:spPr>
          <a:xfrm>
            <a:off x="609480" y="1604520"/>
            <a:ext cx="5354280" cy="1896840"/>
          </a:xfrm>
          <a:prstGeom prst="rect">
            <a:avLst/>
          </a:prstGeom>
        </p:spPr>
        <p:txBody>
          <a:bodyPr lIns="0" rIns="0" tIns="0" bIns="0">
            <a:normAutofit/>
          </a:bodyPr>
          <a:p>
            <a:endParaRPr b="0" lang="it-IT" sz="3200" spc="-1" strike="noStrike">
              <a:latin typeface="Arial"/>
            </a:endParaRPr>
          </a:p>
        </p:txBody>
      </p:sp>
      <p:sp>
        <p:nvSpPr>
          <p:cNvPr id="72" name="PlaceHolder 3"/>
          <p:cNvSpPr>
            <a:spLocks noGrp="1"/>
          </p:cNvSpPr>
          <p:nvPr>
            <p:ph type="body"/>
          </p:nvPr>
        </p:nvSpPr>
        <p:spPr>
          <a:xfrm>
            <a:off x="6231960" y="1604520"/>
            <a:ext cx="5354280" cy="1896840"/>
          </a:xfrm>
          <a:prstGeom prst="rect">
            <a:avLst/>
          </a:prstGeom>
        </p:spPr>
        <p:txBody>
          <a:bodyPr lIns="0" rIns="0" tIns="0" bIns="0">
            <a:normAutofit/>
          </a:bodyPr>
          <a:p>
            <a:endParaRPr b="0" lang="it-IT" sz="3200" spc="-1" strike="noStrike">
              <a:latin typeface="Arial"/>
            </a:endParaRPr>
          </a:p>
        </p:txBody>
      </p:sp>
      <p:sp>
        <p:nvSpPr>
          <p:cNvPr id="73" name="PlaceHolder 4"/>
          <p:cNvSpPr>
            <a:spLocks noGrp="1"/>
          </p:cNvSpPr>
          <p:nvPr>
            <p:ph type="body"/>
          </p:nvPr>
        </p:nvSpPr>
        <p:spPr>
          <a:xfrm>
            <a:off x="609480" y="3682080"/>
            <a:ext cx="5354280" cy="1896840"/>
          </a:xfrm>
          <a:prstGeom prst="rect">
            <a:avLst/>
          </a:prstGeom>
        </p:spPr>
        <p:txBody>
          <a:bodyPr lIns="0" rIns="0" tIns="0" bIns="0">
            <a:normAutofit/>
          </a:bodyPr>
          <a:p>
            <a:endParaRPr b="0" lang="it-IT" sz="3200" spc="-1" strike="noStrike">
              <a:latin typeface="Arial"/>
            </a:endParaRPr>
          </a:p>
        </p:txBody>
      </p:sp>
      <p:sp>
        <p:nvSpPr>
          <p:cNvPr id="74" name="PlaceHolder 5"/>
          <p:cNvSpPr>
            <a:spLocks noGrp="1"/>
          </p:cNvSpPr>
          <p:nvPr>
            <p:ph type="body"/>
          </p:nvPr>
        </p:nvSpPr>
        <p:spPr>
          <a:xfrm>
            <a:off x="6231960" y="3682080"/>
            <a:ext cx="535428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76" name="PlaceHolder 2"/>
          <p:cNvSpPr>
            <a:spLocks noGrp="1"/>
          </p:cNvSpPr>
          <p:nvPr>
            <p:ph type="body"/>
          </p:nvPr>
        </p:nvSpPr>
        <p:spPr>
          <a:xfrm>
            <a:off x="609480" y="1604520"/>
            <a:ext cx="3533040" cy="1896840"/>
          </a:xfrm>
          <a:prstGeom prst="rect">
            <a:avLst/>
          </a:prstGeom>
        </p:spPr>
        <p:txBody>
          <a:bodyPr lIns="0" rIns="0" tIns="0" bIns="0">
            <a:normAutofit/>
          </a:bodyPr>
          <a:p>
            <a:endParaRPr b="0" lang="it-IT" sz="3200" spc="-1" strike="noStrike">
              <a:latin typeface="Arial"/>
            </a:endParaRPr>
          </a:p>
        </p:txBody>
      </p:sp>
      <p:sp>
        <p:nvSpPr>
          <p:cNvPr id="77" name="PlaceHolder 3"/>
          <p:cNvSpPr>
            <a:spLocks noGrp="1"/>
          </p:cNvSpPr>
          <p:nvPr>
            <p:ph type="body"/>
          </p:nvPr>
        </p:nvSpPr>
        <p:spPr>
          <a:xfrm>
            <a:off x="4319640" y="1604520"/>
            <a:ext cx="3533040" cy="1896840"/>
          </a:xfrm>
          <a:prstGeom prst="rect">
            <a:avLst/>
          </a:prstGeom>
        </p:spPr>
        <p:txBody>
          <a:bodyPr lIns="0" rIns="0" tIns="0" bIns="0">
            <a:normAutofit/>
          </a:bodyPr>
          <a:p>
            <a:endParaRPr b="0" lang="it-IT" sz="3200" spc="-1" strike="noStrike">
              <a:latin typeface="Arial"/>
            </a:endParaRPr>
          </a:p>
        </p:txBody>
      </p:sp>
      <p:sp>
        <p:nvSpPr>
          <p:cNvPr id="78" name="PlaceHolder 4"/>
          <p:cNvSpPr>
            <a:spLocks noGrp="1"/>
          </p:cNvSpPr>
          <p:nvPr>
            <p:ph type="body"/>
          </p:nvPr>
        </p:nvSpPr>
        <p:spPr>
          <a:xfrm>
            <a:off x="8029800" y="1604520"/>
            <a:ext cx="3533040" cy="1896840"/>
          </a:xfrm>
          <a:prstGeom prst="rect">
            <a:avLst/>
          </a:prstGeom>
        </p:spPr>
        <p:txBody>
          <a:bodyPr lIns="0" rIns="0" tIns="0" bIns="0">
            <a:normAutofit/>
          </a:bodyPr>
          <a:p>
            <a:endParaRPr b="0" lang="it-IT" sz="3200" spc="-1" strike="noStrike">
              <a:latin typeface="Arial"/>
            </a:endParaRPr>
          </a:p>
        </p:txBody>
      </p:sp>
      <p:sp>
        <p:nvSpPr>
          <p:cNvPr id="79" name="PlaceHolder 5"/>
          <p:cNvSpPr>
            <a:spLocks noGrp="1"/>
          </p:cNvSpPr>
          <p:nvPr>
            <p:ph type="body"/>
          </p:nvPr>
        </p:nvSpPr>
        <p:spPr>
          <a:xfrm>
            <a:off x="609480" y="3682080"/>
            <a:ext cx="3533040" cy="1896840"/>
          </a:xfrm>
          <a:prstGeom prst="rect">
            <a:avLst/>
          </a:prstGeom>
        </p:spPr>
        <p:txBody>
          <a:bodyPr lIns="0" rIns="0" tIns="0" bIns="0">
            <a:normAutofit/>
          </a:bodyPr>
          <a:p>
            <a:endParaRPr b="0" lang="it-IT" sz="3200" spc="-1" strike="noStrike">
              <a:latin typeface="Arial"/>
            </a:endParaRPr>
          </a:p>
        </p:txBody>
      </p:sp>
      <p:sp>
        <p:nvSpPr>
          <p:cNvPr id="80" name="PlaceHolder 6"/>
          <p:cNvSpPr>
            <a:spLocks noGrp="1"/>
          </p:cNvSpPr>
          <p:nvPr>
            <p:ph type="body"/>
          </p:nvPr>
        </p:nvSpPr>
        <p:spPr>
          <a:xfrm>
            <a:off x="4319640" y="3682080"/>
            <a:ext cx="3533040" cy="1896840"/>
          </a:xfrm>
          <a:prstGeom prst="rect">
            <a:avLst/>
          </a:prstGeom>
        </p:spPr>
        <p:txBody>
          <a:bodyPr lIns="0" rIns="0" tIns="0" bIns="0">
            <a:normAutofit/>
          </a:bodyPr>
          <a:p>
            <a:endParaRPr b="0" lang="it-IT" sz="3200" spc="-1" strike="noStrike">
              <a:latin typeface="Arial"/>
            </a:endParaRPr>
          </a:p>
        </p:txBody>
      </p:sp>
      <p:sp>
        <p:nvSpPr>
          <p:cNvPr id="81" name="PlaceHolder 7"/>
          <p:cNvSpPr>
            <a:spLocks noGrp="1"/>
          </p:cNvSpPr>
          <p:nvPr>
            <p:ph type="body"/>
          </p:nvPr>
        </p:nvSpPr>
        <p:spPr>
          <a:xfrm>
            <a:off x="8029800" y="3682080"/>
            <a:ext cx="353304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7"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88" name="PlaceHolder 2"/>
          <p:cNvSpPr>
            <a:spLocks noGrp="1"/>
          </p:cNvSpPr>
          <p:nvPr>
            <p:ph type="subTitle"/>
          </p:nvPr>
        </p:nvSpPr>
        <p:spPr>
          <a:xfrm>
            <a:off x="609480" y="1604520"/>
            <a:ext cx="10972440" cy="3977280"/>
          </a:xfrm>
          <a:prstGeom prst="rect">
            <a:avLst/>
          </a:prstGeom>
        </p:spPr>
        <p:txBody>
          <a:bodyPr lIns="0" rIns="0" tIns="0" bIns="0" anchor="ctr">
            <a:noAutofit/>
          </a:bodyPr>
          <a:p>
            <a:pPr algn="ctr"/>
            <a:endParaRPr b="0" lang="it-IT"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90" name="PlaceHolder 2"/>
          <p:cNvSpPr>
            <a:spLocks noGrp="1"/>
          </p:cNvSpPr>
          <p:nvPr>
            <p:ph type="body"/>
          </p:nvPr>
        </p:nvSpPr>
        <p:spPr>
          <a:xfrm>
            <a:off x="609480" y="1604520"/>
            <a:ext cx="10972440" cy="3977280"/>
          </a:xfrm>
          <a:prstGeom prst="rect">
            <a:avLst/>
          </a:prstGeom>
        </p:spPr>
        <p:txBody>
          <a:bodyPr lIns="0" rIns="0" tIns="0" bIns="0">
            <a:normAutofit/>
          </a:bodyPr>
          <a:p>
            <a:endParaRPr b="0" lang="it-IT" sz="3200" spc="-1" strike="noStrike">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92" name="PlaceHolder 2"/>
          <p:cNvSpPr>
            <a:spLocks noGrp="1"/>
          </p:cNvSpPr>
          <p:nvPr>
            <p:ph type="body"/>
          </p:nvPr>
        </p:nvSpPr>
        <p:spPr>
          <a:xfrm>
            <a:off x="609480" y="1604520"/>
            <a:ext cx="5354280" cy="3977280"/>
          </a:xfrm>
          <a:prstGeom prst="rect">
            <a:avLst/>
          </a:prstGeom>
        </p:spPr>
        <p:txBody>
          <a:bodyPr lIns="0" rIns="0" tIns="0" bIns="0">
            <a:normAutofit/>
          </a:bodyPr>
          <a:p>
            <a:endParaRPr b="0" lang="it-IT" sz="3200" spc="-1" strike="noStrike">
              <a:latin typeface="Arial"/>
            </a:endParaRPr>
          </a:p>
        </p:txBody>
      </p:sp>
      <p:sp>
        <p:nvSpPr>
          <p:cNvPr id="93" name="PlaceHolder 3"/>
          <p:cNvSpPr>
            <a:spLocks noGrp="1"/>
          </p:cNvSpPr>
          <p:nvPr>
            <p:ph type="body"/>
          </p:nvPr>
        </p:nvSpPr>
        <p:spPr>
          <a:xfrm>
            <a:off x="6231960" y="1604520"/>
            <a:ext cx="5354280" cy="3977280"/>
          </a:xfrm>
          <a:prstGeom prst="rect">
            <a:avLst/>
          </a:prstGeom>
        </p:spPr>
        <p:txBody>
          <a:bodyPr lIns="0" rIns="0" tIns="0" bIns="0">
            <a:normAutofit/>
          </a:bodyPr>
          <a:p>
            <a:endParaRPr b="0" lang="it-IT" sz="3200" spc="-1" strike="noStrike">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4"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5" name="PlaceHolder 1"/>
          <p:cNvSpPr>
            <a:spLocks noGrp="1"/>
          </p:cNvSpPr>
          <p:nvPr>
            <p:ph type="subTitle"/>
          </p:nvPr>
        </p:nvSpPr>
        <p:spPr>
          <a:xfrm>
            <a:off x="609480" y="273600"/>
            <a:ext cx="10972440" cy="5307840"/>
          </a:xfrm>
          <a:prstGeom prst="rect">
            <a:avLst/>
          </a:prstGeom>
        </p:spPr>
        <p:txBody>
          <a:bodyPr lIns="0" rIns="0" tIns="0" bIns="0" anchor="ctr">
            <a:noAutofit/>
          </a:bodyPr>
          <a:p>
            <a:pPr algn="ctr"/>
            <a:endParaRPr b="0" lang="it-IT"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97" name="PlaceHolder 2"/>
          <p:cNvSpPr>
            <a:spLocks noGrp="1"/>
          </p:cNvSpPr>
          <p:nvPr>
            <p:ph type="body"/>
          </p:nvPr>
        </p:nvSpPr>
        <p:spPr>
          <a:xfrm>
            <a:off x="609480" y="1604520"/>
            <a:ext cx="5354280" cy="1896840"/>
          </a:xfrm>
          <a:prstGeom prst="rect">
            <a:avLst/>
          </a:prstGeom>
        </p:spPr>
        <p:txBody>
          <a:bodyPr lIns="0" rIns="0" tIns="0" bIns="0">
            <a:normAutofit/>
          </a:bodyPr>
          <a:p>
            <a:endParaRPr b="0" lang="it-IT" sz="3200" spc="-1" strike="noStrike">
              <a:latin typeface="Arial"/>
            </a:endParaRPr>
          </a:p>
        </p:txBody>
      </p:sp>
      <p:sp>
        <p:nvSpPr>
          <p:cNvPr id="98" name="PlaceHolder 3"/>
          <p:cNvSpPr>
            <a:spLocks noGrp="1"/>
          </p:cNvSpPr>
          <p:nvPr>
            <p:ph type="body"/>
          </p:nvPr>
        </p:nvSpPr>
        <p:spPr>
          <a:xfrm>
            <a:off x="6231960" y="1604520"/>
            <a:ext cx="5354280" cy="3977280"/>
          </a:xfrm>
          <a:prstGeom prst="rect">
            <a:avLst/>
          </a:prstGeom>
        </p:spPr>
        <p:txBody>
          <a:bodyPr lIns="0" rIns="0" tIns="0" bIns="0">
            <a:normAutofit/>
          </a:bodyPr>
          <a:p>
            <a:endParaRPr b="0" lang="it-IT" sz="3200" spc="-1" strike="noStrike">
              <a:latin typeface="Arial"/>
            </a:endParaRPr>
          </a:p>
        </p:txBody>
      </p:sp>
      <p:sp>
        <p:nvSpPr>
          <p:cNvPr id="99" name="PlaceHolder 4"/>
          <p:cNvSpPr>
            <a:spLocks noGrp="1"/>
          </p:cNvSpPr>
          <p:nvPr>
            <p:ph type="body"/>
          </p:nvPr>
        </p:nvSpPr>
        <p:spPr>
          <a:xfrm>
            <a:off x="609480" y="3682080"/>
            <a:ext cx="535428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101" name="PlaceHolder 2"/>
          <p:cNvSpPr>
            <a:spLocks noGrp="1"/>
          </p:cNvSpPr>
          <p:nvPr>
            <p:ph type="body"/>
          </p:nvPr>
        </p:nvSpPr>
        <p:spPr>
          <a:xfrm>
            <a:off x="609480" y="1604520"/>
            <a:ext cx="5354280" cy="3977280"/>
          </a:xfrm>
          <a:prstGeom prst="rect">
            <a:avLst/>
          </a:prstGeom>
        </p:spPr>
        <p:txBody>
          <a:bodyPr lIns="0" rIns="0" tIns="0" bIns="0">
            <a:normAutofit/>
          </a:bodyPr>
          <a:p>
            <a:endParaRPr b="0" lang="it-IT" sz="3200" spc="-1" strike="noStrike">
              <a:latin typeface="Arial"/>
            </a:endParaRPr>
          </a:p>
        </p:txBody>
      </p:sp>
      <p:sp>
        <p:nvSpPr>
          <p:cNvPr id="102" name="PlaceHolder 3"/>
          <p:cNvSpPr>
            <a:spLocks noGrp="1"/>
          </p:cNvSpPr>
          <p:nvPr>
            <p:ph type="body"/>
          </p:nvPr>
        </p:nvSpPr>
        <p:spPr>
          <a:xfrm>
            <a:off x="6231960" y="1604520"/>
            <a:ext cx="5354280" cy="1896840"/>
          </a:xfrm>
          <a:prstGeom prst="rect">
            <a:avLst/>
          </a:prstGeom>
        </p:spPr>
        <p:txBody>
          <a:bodyPr lIns="0" rIns="0" tIns="0" bIns="0">
            <a:normAutofit/>
          </a:bodyPr>
          <a:p>
            <a:endParaRPr b="0" lang="it-IT" sz="3200" spc="-1" strike="noStrike">
              <a:latin typeface="Arial"/>
            </a:endParaRPr>
          </a:p>
        </p:txBody>
      </p:sp>
      <p:sp>
        <p:nvSpPr>
          <p:cNvPr id="103" name="PlaceHolder 4"/>
          <p:cNvSpPr>
            <a:spLocks noGrp="1"/>
          </p:cNvSpPr>
          <p:nvPr>
            <p:ph type="body"/>
          </p:nvPr>
        </p:nvSpPr>
        <p:spPr>
          <a:xfrm>
            <a:off x="6231960" y="3682080"/>
            <a:ext cx="535428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105" name="PlaceHolder 2"/>
          <p:cNvSpPr>
            <a:spLocks noGrp="1"/>
          </p:cNvSpPr>
          <p:nvPr>
            <p:ph type="body"/>
          </p:nvPr>
        </p:nvSpPr>
        <p:spPr>
          <a:xfrm>
            <a:off x="609480" y="1604520"/>
            <a:ext cx="5354280" cy="1896840"/>
          </a:xfrm>
          <a:prstGeom prst="rect">
            <a:avLst/>
          </a:prstGeom>
        </p:spPr>
        <p:txBody>
          <a:bodyPr lIns="0" rIns="0" tIns="0" bIns="0">
            <a:normAutofit/>
          </a:bodyPr>
          <a:p>
            <a:endParaRPr b="0" lang="it-IT" sz="3200" spc="-1" strike="noStrike">
              <a:latin typeface="Arial"/>
            </a:endParaRPr>
          </a:p>
        </p:txBody>
      </p:sp>
      <p:sp>
        <p:nvSpPr>
          <p:cNvPr id="106" name="PlaceHolder 3"/>
          <p:cNvSpPr>
            <a:spLocks noGrp="1"/>
          </p:cNvSpPr>
          <p:nvPr>
            <p:ph type="body"/>
          </p:nvPr>
        </p:nvSpPr>
        <p:spPr>
          <a:xfrm>
            <a:off x="6231960" y="1604520"/>
            <a:ext cx="5354280" cy="1896840"/>
          </a:xfrm>
          <a:prstGeom prst="rect">
            <a:avLst/>
          </a:prstGeom>
        </p:spPr>
        <p:txBody>
          <a:bodyPr lIns="0" rIns="0" tIns="0" bIns="0">
            <a:normAutofit/>
          </a:bodyPr>
          <a:p>
            <a:endParaRPr b="0" lang="it-IT" sz="3200" spc="-1" strike="noStrike">
              <a:latin typeface="Arial"/>
            </a:endParaRPr>
          </a:p>
        </p:txBody>
      </p:sp>
      <p:sp>
        <p:nvSpPr>
          <p:cNvPr id="107" name="PlaceHolder 4"/>
          <p:cNvSpPr>
            <a:spLocks noGrp="1"/>
          </p:cNvSpPr>
          <p:nvPr>
            <p:ph type="body"/>
          </p:nvPr>
        </p:nvSpPr>
        <p:spPr>
          <a:xfrm>
            <a:off x="609480" y="3682080"/>
            <a:ext cx="1097244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109" name="PlaceHolder 2"/>
          <p:cNvSpPr>
            <a:spLocks noGrp="1"/>
          </p:cNvSpPr>
          <p:nvPr>
            <p:ph type="body"/>
          </p:nvPr>
        </p:nvSpPr>
        <p:spPr>
          <a:xfrm>
            <a:off x="609480" y="1604520"/>
            <a:ext cx="10972440" cy="1896840"/>
          </a:xfrm>
          <a:prstGeom prst="rect">
            <a:avLst/>
          </a:prstGeom>
        </p:spPr>
        <p:txBody>
          <a:bodyPr lIns="0" rIns="0" tIns="0" bIns="0">
            <a:normAutofit/>
          </a:bodyPr>
          <a:p>
            <a:endParaRPr b="0" lang="it-IT" sz="3200" spc="-1" strike="noStrike">
              <a:latin typeface="Arial"/>
            </a:endParaRPr>
          </a:p>
        </p:txBody>
      </p:sp>
      <p:sp>
        <p:nvSpPr>
          <p:cNvPr id="110" name="PlaceHolder 3"/>
          <p:cNvSpPr>
            <a:spLocks noGrp="1"/>
          </p:cNvSpPr>
          <p:nvPr>
            <p:ph type="body"/>
          </p:nvPr>
        </p:nvSpPr>
        <p:spPr>
          <a:xfrm>
            <a:off x="609480" y="3682080"/>
            <a:ext cx="1097244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112" name="PlaceHolder 2"/>
          <p:cNvSpPr>
            <a:spLocks noGrp="1"/>
          </p:cNvSpPr>
          <p:nvPr>
            <p:ph type="body"/>
          </p:nvPr>
        </p:nvSpPr>
        <p:spPr>
          <a:xfrm>
            <a:off x="609480" y="1604520"/>
            <a:ext cx="5354280" cy="1896840"/>
          </a:xfrm>
          <a:prstGeom prst="rect">
            <a:avLst/>
          </a:prstGeom>
        </p:spPr>
        <p:txBody>
          <a:bodyPr lIns="0" rIns="0" tIns="0" bIns="0">
            <a:normAutofit/>
          </a:bodyPr>
          <a:p>
            <a:endParaRPr b="0" lang="it-IT" sz="3200" spc="-1" strike="noStrike">
              <a:latin typeface="Arial"/>
            </a:endParaRPr>
          </a:p>
        </p:txBody>
      </p:sp>
      <p:sp>
        <p:nvSpPr>
          <p:cNvPr id="113" name="PlaceHolder 3"/>
          <p:cNvSpPr>
            <a:spLocks noGrp="1"/>
          </p:cNvSpPr>
          <p:nvPr>
            <p:ph type="body"/>
          </p:nvPr>
        </p:nvSpPr>
        <p:spPr>
          <a:xfrm>
            <a:off x="6231960" y="1604520"/>
            <a:ext cx="5354280" cy="1896840"/>
          </a:xfrm>
          <a:prstGeom prst="rect">
            <a:avLst/>
          </a:prstGeom>
        </p:spPr>
        <p:txBody>
          <a:bodyPr lIns="0" rIns="0" tIns="0" bIns="0">
            <a:normAutofit/>
          </a:bodyPr>
          <a:p>
            <a:endParaRPr b="0" lang="it-IT" sz="3200" spc="-1" strike="noStrike">
              <a:latin typeface="Arial"/>
            </a:endParaRPr>
          </a:p>
        </p:txBody>
      </p:sp>
      <p:sp>
        <p:nvSpPr>
          <p:cNvPr id="114" name="PlaceHolder 4"/>
          <p:cNvSpPr>
            <a:spLocks noGrp="1"/>
          </p:cNvSpPr>
          <p:nvPr>
            <p:ph type="body"/>
          </p:nvPr>
        </p:nvSpPr>
        <p:spPr>
          <a:xfrm>
            <a:off x="609480" y="3682080"/>
            <a:ext cx="5354280" cy="1896840"/>
          </a:xfrm>
          <a:prstGeom prst="rect">
            <a:avLst/>
          </a:prstGeom>
        </p:spPr>
        <p:txBody>
          <a:bodyPr lIns="0" rIns="0" tIns="0" bIns="0">
            <a:normAutofit/>
          </a:bodyPr>
          <a:p>
            <a:endParaRPr b="0" lang="it-IT" sz="3200" spc="-1" strike="noStrike">
              <a:latin typeface="Arial"/>
            </a:endParaRPr>
          </a:p>
        </p:txBody>
      </p:sp>
      <p:sp>
        <p:nvSpPr>
          <p:cNvPr id="115" name="PlaceHolder 5"/>
          <p:cNvSpPr>
            <a:spLocks noGrp="1"/>
          </p:cNvSpPr>
          <p:nvPr>
            <p:ph type="body"/>
          </p:nvPr>
        </p:nvSpPr>
        <p:spPr>
          <a:xfrm>
            <a:off x="6231960" y="3682080"/>
            <a:ext cx="535428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117" name="PlaceHolder 2"/>
          <p:cNvSpPr>
            <a:spLocks noGrp="1"/>
          </p:cNvSpPr>
          <p:nvPr>
            <p:ph type="body"/>
          </p:nvPr>
        </p:nvSpPr>
        <p:spPr>
          <a:xfrm>
            <a:off x="609480" y="1604520"/>
            <a:ext cx="3533040" cy="1896840"/>
          </a:xfrm>
          <a:prstGeom prst="rect">
            <a:avLst/>
          </a:prstGeom>
        </p:spPr>
        <p:txBody>
          <a:bodyPr lIns="0" rIns="0" tIns="0" bIns="0">
            <a:normAutofit/>
          </a:bodyPr>
          <a:p>
            <a:endParaRPr b="0" lang="it-IT" sz="3200" spc="-1" strike="noStrike">
              <a:latin typeface="Arial"/>
            </a:endParaRPr>
          </a:p>
        </p:txBody>
      </p:sp>
      <p:sp>
        <p:nvSpPr>
          <p:cNvPr id="118" name="PlaceHolder 3"/>
          <p:cNvSpPr>
            <a:spLocks noGrp="1"/>
          </p:cNvSpPr>
          <p:nvPr>
            <p:ph type="body"/>
          </p:nvPr>
        </p:nvSpPr>
        <p:spPr>
          <a:xfrm>
            <a:off x="4319640" y="1604520"/>
            <a:ext cx="3533040" cy="1896840"/>
          </a:xfrm>
          <a:prstGeom prst="rect">
            <a:avLst/>
          </a:prstGeom>
        </p:spPr>
        <p:txBody>
          <a:bodyPr lIns="0" rIns="0" tIns="0" bIns="0">
            <a:normAutofit/>
          </a:bodyPr>
          <a:p>
            <a:endParaRPr b="0" lang="it-IT" sz="3200" spc="-1" strike="noStrike">
              <a:latin typeface="Arial"/>
            </a:endParaRPr>
          </a:p>
        </p:txBody>
      </p:sp>
      <p:sp>
        <p:nvSpPr>
          <p:cNvPr id="119" name="PlaceHolder 4"/>
          <p:cNvSpPr>
            <a:spLocks noGrp="1"/>
          </p:cNvSpPr>
          <p:nvPr>
            <p:ph type="body"/>
          </p:nvPr>
        </p:nvSpPr>
        <p:spPr>
          <a:xfrm>
            <a:off x="8029800" y="1604520"/>
            <a:ext cx="3533040" cy="1896840"/>
          </a:xfrm>
          <a:prstGeom prst="rect">
            <a:avLst/>
          </a:prstGeom>
        </p:spPr>
        <p:txBody>
          <a:bodyPr lIns="0" rIns="0" tIns="0" bIns="0">
            <a:normAutofit/>
          </a:bodyPr>
          <a:p>
            <a:endParaRPr b="0" lang="it-IT" sz="3200" spc="-1" strike="noStrike">
              <a:latin typeface="Arial"/>
            </a:endParaRPr>
          </a:p>
        </p:txBody>
      </p:sp>
      <p:sp>
        <p:nvSpPr>
          <p:cNvPr id="120" name="PlaceHolder 5"/>
          <p:cNvSpPr>
            <a:spLocks noGrp="1"/>
          </p:cNvSpPr>
          <p:nvPr>
            <p:ph type="body"/>
          </p:nvPr>
        </p:nvSpPr>
        <p:spPr>
          <a:xfrm>
            <a:off x="609480" y="3682080"/>
            <a:ext cx="3533040" cy="1896840"/>
          </a:xfrm>
          <a:prstGeom prst="rect">
            <a:avLst/>
          </a:prstGeom>
        </p:spPr>
        <p:txBody>
          <a:bodyPr lIns="0" rIns="0" tIns="0" bIns="0">
            <a:normAutofit/>
          </a:bodyPr>
          <a:p>
            <a:endParaRPr b="0" lang="it-IT" sz="3200" spc="-1" strike="noStrike">
              <a:latin typeface="Arial"/>
            </a:endParaRPr>
          </a:p>
        </p:txBody>
      </p:sp>
      <p:sp>
        <p:nvSpPr>
          <p:cNvPr id="121" name="PlaceHolder 6"/>
          <p:cNvSpPr>
            <a:spLocks noGrp="1"/>
          </p:cNvSpPr>
          <p:nvPr>
            <p:ph type="body"/>
          </p:nvPr>
        </p:nvSpPr>
        <p:spPr>
          <a:xfrm>
            <a:off x="4319640" y="3682080"/>
            <a:ext cx="3533040" cy="1896840"/>
          </a:xfrm>
          <a:prstGeom prst="rect">
            <a:avLst/>
          </a:prstGeom>
        </p:spPr>
        <p:txBody>
          <a:bodyPr lIns="0" rIns="0" tIns="0" bIns="0">
            <a:normAutofit/>
          </a:bodyPr>
          <a:p>
            <a:endParaRPr b="0" lang="it-IT" sz="3200" spc="-1" strike="noStrike">
              <a:latin typeface="Arial"/>
            </a:endParaRPr>
          </a:p>
        </p:txBody>
      </p:sp>
      <p:sp>
        <p:nvSpPr>
          <p:cNvPr id="122" name="PlaceHolder 7"/>
          <p:cNvSpPr>
            <a:spLocks noGrp="1"/>
          </p:cNvSpPr>
          <p:nvPr>
            <p:ph type="body"/>
          </p:nvPr>
        </p:nvSpPr>
        <p:spPr>
          <a:xfrm>
            <a:off x="8029800" y="3682080"/>
            <a:ext cx="353304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8"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129" name="PlaceHolder 2"/>
          <p:cNvSpPr>
            <a:spLocks noGrp="1"/>
          </p:cNvSpPr>
          <p:nvPr>
            <p:ph type="subTitle"/>
          </p:nvPr>
        </p:nvSpPr>
        <p:spPr>
          <a:xfrm>
            <a:off x="609480" y="1604520"/>
            <a:ext cx="10972440" cy="3977280"/>
          </a:xfrm>
          <a:prstGeom prst="rect">
            <a:avLst/>
          </a:prstGeom>
        </p:spPr>
        <p:txBody>
          <a:bodyPr lIns="0" rIns="0" tIns="0" bIns="0" anchor="ctr">
            <a:noAutofit/>
          </a:bodyPr>
          <a:p>
            <a:pPr algn="ctr"/>
            <a:endParaRPr b="0" lang="it-IT"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0"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131" name="PlaceHolder 2"/>
          <p:cNvSpPr>
            <a:spLocks noGrp="1"/>
          </p:cNvSpPr>
          <p:nvPr>
            <p:ph type="body"/>
          </p:nvPr>
        </p:nvSpPr>
        <p:spPr>
          <a:xfrm>
            <a:off x="609480" y="1604520"/>
            <a:ext cx="10972440" cy="3977280"/>
          </a:xfrm>
          <a:prstGeom prst="rect">
            <a:avLst/>
          </a:prstGeom>
        </p:spPr>
        <p:txBody>
          <a:bodyPr lIns="0" rIns="0" tIns="0" bIns="0">
            <a:normAutofit/>
          </a:bodyPr>
          <a:p>
            <a:endParaRPr b="0" lang="it-IT" sz="3200" spc="-1" strike="noStrike">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2"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133" name="PlaceHolder 2"/>
          <p:cNvSpPr>
            <a:spLocks noGrp="1"/>
          </p:cNvSpPr>
          <p:nvPr>
            <p:ph type="body"/>
          </p:nvPr>
        </p:nvSpPr>
        <p:spPr>
          <a:xfrm>
            <a:off x="609480" y="1604520"/>
            <a:ext cx="5354280" cy="3977280"/>
          </a:xfrm>
          <a:prstGeom prst="rect">
            <a:avLst/>
          </a:prstGeom>
        </p:spPr>
        <p:txBody>
          <a:bodyPr lIns="0" rIns="0" tIns="0" bIns="0">
            <a:normAutofit/>
          </a:bodyPr>
          <a:p>
            <a:endParaRPr b="0" lang="it-IT" sz="3200" spc="-1" strike="noStrike">
              <a:latin typeface="Arial"/>
            </a:endParaRPr>
          </a:p>
        </p:txBody>
      </p:sp>
      <p:sp>
        <p:nvSpPr>
          <p:cNvPr id="134" name="PlaceHolder 3"/>
          <p:cNvSpPr>
            <a:spLocks noGrp="1"/>
          </p:cNvSpPr>
          <p:nvPr>
            <p:ph type="body"/>
          </p:nvPr>
        </p:nvSpPr>
        <p:spPr>
          <a:xfrm>
            <a:off x="6231960" y="1604520"/>
            <a:ext cx="5354280" cy="3977280"/>
          </a:xfrm>
          <a:prstGeom prst="rect">
            <a:avLst/>
          </a:prstGeom>
        </p:spPr>
        <p:txBody>
          <a:bodyPr lIns="0" rIns="0" tIns="0" bIns="0">
            <a:normAutofit/>
          </a:bodyPr>
          <a:p>
            <a:endParaRPr b="0" lang="it-IT" sz="3200" spc="-1" strike="noStrike">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5"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6" name="PlaceHolder 1"/>
          <p:cNvSpPr>
            <a:spLocks noGrp="1"/>
          </p:cNvSpPr>
          <p:nvPr>
            <p:ph type="subTitle"/>
          </p:nvPr>
        </p:nvSpPr>
        <p:spPr>
          <a:xfrm>
            <a:off x="609480" y="273600"/>
            <a:ext cx="10972440" cy="5307840"/>
          </a:xfrm>
          <a:prstGeom prst="rect">
            <a:avLst/>
          </a:prstGeom>
        </p:spPr>
        <p:txBody>
          <a:bodyPr lIns="0" rIns="0" tIns="0" bIns="0" anchor="ctr">
            <a:noAutofit/>
          </a:bodyPr>
          <a:p>
            <a:pPr algn="ctr"/>
            <a:endParaRPr b="0" lang="it-IT"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138" name="PlaceHolder 2"/>
          <p:cNvSpPr>
            <a:spLocks noGrp="1"/>
          </p:cNvSpPr>
          <p:nvPr>
            <p:ph type="body"/>
          </p:nvPr>
        </p:nvSpPr>
        <p:spPr>
          <a:xfrm>
            <a:off x="609480" y="1604520"/>
            <a:ext cx="5354280" cy="1896840"/>
          </a:xfrm>
          <a:prstGeom prst="rect">
            <a:avLst/>
          </a:prstGeom>
        </p:spPr>
        <p:txBody>
          <a:bodyPr lIns="0" rIns="0" tIns="0" bIns="0">
            <a:normAutofit/>
          </a:bodyPr>
          <a:p>
            <a:endParaRPr b="0" lang="it-IT" sz="3200" spc="-1" strike="noStrike">
              <a:latin typeface="Arial"/>
            </a:endParaRPr>
          </a:p>
        </p:txBody>
      </p:sp>
      <p:sp>
        <p:nvSpPr>
          <p:cNvPr id="139" name="PlaceHolder 3"/>
          <p:cNvSpPr>
            <a:spLocks noGrp="1"/>
          </p:cNvSpPr>
          <p:nvPr>
            <p:ph type="body"/>
          </p:nvPr>
        </p:nvSpPr>
        <p:spPr>
          <a:xfrm>
            <a:off x="6231960" y="1604520"/>
            <a:ext cx="5354280" cy="3977280"/>
          </a:xfrm>
          <a:prstGeom prst="rect">
            <a:avLst/>
          </a:prstGeom>
        </p:spPr>
        <p:txBody>
          <a:bodyPr lIns="0" rIns="0" tIns="0" bIns="0">
            <a:normAutofit/>
          </a:bodyPr>
          <a:p>
            <a:endParaRPr b="0" lang="it-IT" sz="3200" spc="-1" strike="noStrike">
              <a:latin typeface="Arial"/>
            </a:endParaRPr>
          </a:p>
        </p:txBody>
      </p:sp>
      <p:sp>
        <p:nvSpPr>
          <p:cNvPr id="140" name="PlaceHolder 4"/>
          <p:cNvSpPr>
            <a:spLocks noGrp="1"/>
          </p:cNvSpPr>
          <p:nvPr>
            <p:ph type="body"/>
          </p:nvPr>
        </p:nvSpPr>
        <p:spPr>
          <a:xfrm>
            <a:off x="609480" y="3682080"/>
            <a:ext cx="535428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142" name="PlaceHolder 2"/>
          <p:cNvSpPr>
            <a:spLocks noGrp="1"/>
          </p:cNvSpPr>
          <p:nvPr>
            <p:ph type="body"/>
          </p:nvPr>
        </p:nvSpPr>
        <p:spPr>
          <a:xfrm>
            <a:off x="609480" y="1604520"/>
            <a:ext cx="5354280" cy="3977280"/>
          </a:xfrm>
          <a:prstGeom prst="rect">
            <a:avLst/>
          </a:prstGeom>
        </p:spPr>
        <p:txBody>
          <a:bodyPr lIns="0" rIns="0" tIns="0" bIns="0">
            <a:normAutofit/>
          </a:bodyPr>
          <a:p>
            <a:endParaRPr b="0" lang="it-IT" sz="3200" spc="-1" strike="noStrike">
              <a:latin typeface="Arial"/>
            </a:endParaRPr>
          </a:p>
        </p:txBody>
      </p:sp>
      <p:sp>
        <p:nvSpPr>
          <p:cNvPr id="143" name="PlaceHolder 3"/>
          <p:cNvSpPr>
            <a:spLocks noGrp="1"/>
          </p:cNvSpPr>
          <p:nvPr>
            <p:ph type="body"/>
          </p:nvPr>
        </p:nvSpPr>
        <p:spPr>
          <a:xfrm>
            <a:off x="6231960" y="1604520"/>
            <a:ext cx="5354280" cy="1896840"/>
          </a:xfrm>
          <a:prstGeom prst="rect">
            <a:avLst/>
          </a:prstGeom>
        </p:spPr>
        <p:txBody>
          <a:bodyPr lIns="0" rIns="0" tIns="0" bIns="0">
            <a:normAutofit/>
          </a:bodyPr>
          <a:p>
            <a:endParaRPr b="0" lang="it-IT" sz="3200" spc="-1" strike="noStrike">
              <a:latin typeface="Arial"/>
            </a:endParaRPr>
          </a:p>
        </p:txBody>
      </p:sp>
      <p:sp>
        <p:nvSpPr>
          <p:cNvPr id="144" name="PlaceHolder 4"/>
          <p:cNvSpPr>
            <a:spLocks noGrp="1"/>
          </p:cNvSpPr>
          <p:nvPr>
            <p:ph type="body"/>
          </p:nvPr>
        </p:nvSpPr>
        <p:spPr>
          <a:xfrm>
            <a:off x="6231960" y="3682080"/>
            <a:ext cx="535428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146" name="PlaceHolder 2"/>
          <p:cNvSpPr>
            <a:spLocks noGrp="1"/>
          </p:cNvSpPr>
          <p:nvPr>
            <p:ph type="body"/>
          </p:nvPr>
        </p:nvSpPr>
        <p:spPr>
          <a:xfrm>
            <a:off x="609480" y="1604520"/>
            <a:ext cx="5354280" cy="1896840"/>
          </a:xfrm>
          <a:prstGeom prst="rect">
            <a:avLst/>
          </a:prstGeom>
        </p:spPr>
        <p:txBody>
          <a:bodyPr lIns="0" rIns="0" tIns="0" bIns="0">
            <a:normAutofit/>
          </a:bodyPr>
          <a:p>
            <a:endParaRPr b="0" lang="it-IT" sz="3200" spc="-1" strike="noStrike">
              <a:latin typeface="Arial"/>
            </a:endParaRPr>
          </a:p>
        </p:txBody>
      </p:sp>
      <p:sp>
        <p:nvSpPr>
          <p:cNvPr id="147" name="PlaceHolder 3"/>
          <p:cNvSpPr>
            <a:spLocks noGrp="1"/>
          </p:cNvSpPr>
          <p:nvPr>
            <p:ph type="body"/>
          </p:nvPr>
        </p:nvSpPr>
        <p:spPr>
          <a:xfrm>
            <a:off x="6231960" y="1604520"/>
            <a:ext cx="5354280" cy="1896840"/>
          </a:xfrm>
          <a:prstGeom prst="rect">
            <a:avLst/>
          </a:prstGeom>
        </p:spPr>
        <p:txBody>
          <a:bodyPr lIns="0" rIns="0" tIns="0" bIns="0">
            <a:normAutofit/>
          </a:bodyPr>
          <a:p>
            <a:endParaRPr b="0" lang="it-IT" sz="3200" spc="-1" strike="noStrike">
              <a:latin typeface="Arial"/>
            </a:endParaRPr>
          </a:p>
        </p:txBody>
      </p:sp>
      <p:sp>
        <p:nvSpPr>
          <p:cNvPr id="148" name="PlaceHolder 4"/>
          <p:cNvSpPr>
            <a:spLocks noGrp="1"/>
          </p:cNvSpPr>
          <p:nvPr>
            <p:ph type="body"/>
          </p:nvPr>
        </p:nvSpPr>
        <p:spPr>
          <a:xfrm>
            <a:off x="609480" y="3682080"/>
            <a:ext cx="1097244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150" name="PlaceHolder 2"/>
          <p:cNvSpPr>
            <a:spLocks noGrp="1"/>
          </p:cNvSpPr>
          <p:nvPr>
            <p:ph type="body"/>
          </p:nvPr>
        </p:nvSpPr>
        <p:spPr>
          <a:xfrm>
            <a:off x="609480" y="1604520"/>
            <a:ext cx="10972440" cy="1896840"/>
          </a:xfrm>
          <a:prstGeom prst="rect">
            <a:avLst/>
          </a:prstGeom>
        </p:spPr>
        <p:txBody>
          <a:bodyPr lIns="0" rIns="0" tIns="0" bIns="0">
            <a:normAutofit/>
          </a:bodyPr>
          <a:p>
            <a:endParaRPr b="0" lang="it-IT" sz="3200" spc="-1" strike="noStrike">
              <a:latin typeface="Arial"/>
            </a:endParaRPr>
          </a:p>
        </p:txBody>
      </p:sp>
      <p:sp>
        <p:nvSpPr>
          <p:cNvPr id="151" name="PlaceHolder 3"/>
          <p:cNvSpPr>
            <a:spLocks noGrp="1"/>
          </p:cNvSpPr>
          <p:nvPr>
            <p:ph type="body"/>
          </p:nvPr>
        </p:nvSpPr>
        <p:spPr>
          <a:xfrm>
            <a:off x="609480" y="3682080"/>
            <a:ext cx="1097244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52"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153" name="PlaceHolder 2"/>
          <p:cNvSpPr>
            <a:spLocks noGrp="1"/>
          </p:cNvSpPr>
          <p:nvPr>
            <p:ph type="body"/>
          </p:nvPr>
        </p:nvSpPr>
        <p:spPr>
          <a:xfrm>
            <a:off x="609480" y="1604520"/>
            <a:ext cx="5354280" cy="1896840"/>
          </a:xfrm>
          <a:prstGeom prst="rect">
            <a:avLst/>
          </a:prstGeom>
        </p:spPr>
        <p:txBody>
          <a:bodyPr lIns="0" rIns="0" tIns="0" bIns="0">
            <a:normAutofit/>
          </a:bodyPr>
          <a:p>
            <a:endParaRPr b="0" lang="it-IT" sz="3200" spc="-1" strike="noStrike">
              <a:latin typeface="Arial"/>
            </a:endParaRPr>
          </a:p>
        </p:txBody>
      </p:sp>
      <p:sp>
        <p:nvSpPr>
          <p:cNvPr id="154" name="PlaceHolder 3"/>
          <p:cNvSpPr>
            <a:spLocks noGrp="1"/>
          </p:cNvSpPr>
          <p:nvPr>
            <p:ph type="body"/>
          </p:nvPr>
        </p:nvSpPr>
        <p:spPr>
          <a:xfrm>
            <a:off x="6231960" y="1604520"/>
            <a:ext cx="5354280" cy="1896840"/>
          </a:xfrm>
          <a:prstGeom prst="rect">
            <a:avLst/>
          </a:prstGeom>
        </p:spPr>
        <p:txBody>
          <a:bodyPr lIns="0" rIns="0" tIns="0" bIns="0">
            <a:normAutofit/>
          </a:bodyPr>
          <a:p>
            <a:endParaRPr b="0" lang="it-IT" sz="3200" spc="-1" strike="noStrike">
              <a:latin typeface="Arial"/>
            </a:endParaRPr>
          </a:p>
        </p:txBody>
      </p:sp>
      <p:sp>
        <p:nvSpPr>
          <p:cNvPr id="155" name="PlaceHolder 4"/>
          <p:cNvSpPr>
            <a:spLocks noGrp="1"/>
          </p:cNvSpPr>
          <p:nvPr>
            <p:ph type="body"/>
          </p:nvPr>
        </p:nvSpPr>
        <p:spPr>
          <a:xfrm>
            <a:off x="609480" y="3682080"/>
            <a:ext cx="5354280" cy="1896840"/>
          </a:xfrm>
          <a:prstGeom prst="rect">
            <a:avLst/>
          </a:prstGeom>
        </p:spPr>
        <p:txBody>
          <a:bodyPr lIns="0" rIns="0" tIns="0" bIns="0">
            <a:normAutofit/>
          </a:bodyPr>
          <a:p>
            <a:endParaRPr b="0" lang="it-IT" sz="3200" spc="-1" strike="noStrike">
              <a:latin typeface="Arial"/>
            </a:endParaRPr>
          </a:p>
        </p:txBody>
      </p:sp>
      <p:sp>
        <p:nvSpPr>
          <p:cNvPr id="156" name="PlaceHolder 5"/>
          <p:cNvSpPr>
            <a:spLocks noGrp="1"/>
          </p:cNvSpPr>
          <p:nvPr>
            <p:ph type="body"/>
          </p:nvPr>
        </p:nvSpPr>
        <p:spPr>
          <a:xfrm>
            <a:off x="6231960" y="3682080"/>
            <a:ext cx="535428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57"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158" name="PlaceHolder 2"/>
          <p:cNvSpPr>
            <a:spLocks noGrp="1"/>
          </p:cNvSpPr>
          <p:nvPr>
            <p:ph type="body"/>
          </p:nvPr>
        </p:nvSpPr>
        <p:spPr>
          <a:xfrm>
            <a:off x="609480" y="1604520"/>
            <a:ext cx="3533040" cy="1896840"/>
          </a:xfrm>
          <a:prstGeom prst="rect">
            <a:avLst/>
          </a:prstGeom>
        </p:spPr>
        <p:txBody>
          <a:bodyPr lIns="0" rIns="0" tIns="0" bIns="0">
            <a:normAutofit/>
          </a:bodyPr>
          <a:p>
            <a:endParaRPr b="0" lang="it-IT" sz="3200" spc="-1" strike="noStrike">
              <a:latin typeface="Arial"/>
            </a:endParaRPr>
          </a:p>
        </p:txBody>
      </p:sp>
      <p:sp>
        <p:nvSpPr>
          <p:cNvPr id="159" name="PlaceHolder 3"/>
          <p:cNvSpPr>
            <a:spLocks noGrp="1"/>
          </p:cNvSpPr>
          <p:nvPr>
            <p:ph type="body"/>
          </p:nvPr>
        </p:nvSpPr>
        <p:spPr>
          <a:xfrm>
            <a:off x="4319640" y="1604520"/>
            <a:ext cx="3533040" cy="1896840"/>
          </a:xfrm>
          <a:prstGeom prst="rect">
            <a:avLst/>
          </a:prstGeom>
        </p:spPr>
        <p:txBody>
          <a:bodyPr lIns="0" rIns="0" tIns="0" bIns="0">
            <a:normAutofit/>
          </a:bodyPr>
          <a:p>
            <a:endParaRPr b="0" lang="it-IT" sz="3200" spc="-1" strike="noStrike">
              <a:latin typeface="Arial"/>
            </a:endParaRPr>
          </a:p>
        </p:txBody>
      </p:sp>
      <p:sp>
        <p:nvSpPr>
          <p:cNvPr id="160" name="PlaceHolder 4"/>
          <p:cNvSpPr>
            <a:spLocks noGrp="1"/>
          </p:cNvSpPr>
          <p:nvPr>
            <p:ph type="body"/>
          </p:nvPr>
        </p:nvSpPr>
        <p:spPr>
          <a:xfrm>
            <a:off x="8029800" y="1604520"/>
            <a:ext cx="3533040" cy="1896840"/>
          </a:xfrm>
          <a:prstGeom prst="rect">
            <a:avLst/>
          </a:prstGeom>
        </p:spPr>
        <p:txBody>
          <a:bodyPr lIns="0" rIns="0" tIns="0" bIns="0">
            <a:normAutofit/>
          </a:bodyPr>
          <a:p>
            <a:endParaRPr b="0" lang="it-IT" sz="3200" spc="-1" strike="noStrike">
              <a:latin typeface="Arial"/>
            </a:endParaRPr>
          </a:p>
        </p:txBody>
      </p:sp>
      <p:sp>
        <p:nvSpPr>
          <p:cNvPr id="161" name="PlaceHolder 5"/>
          <p:cNvSpPr>
            <a:spLocks noGrp="1"/>
          </p:cNvSpPr>
          <p:nvPr>
            <p:ph type="body"/>
          </p:nvPr>
        </p:nvSpPr>
        <p:spPr>
          <a:xfrm>
            <a:off x="609480" y="3682080"/>
            <a:ext cx="3533040" cy="1896840"/>
          </a:xfrm>
          <a:prstGeom prst="rect">
            <a:avLst/>
          </a:prstGeom>
        </p:spPr>
        <p:txBody>
          <a:bodyPr lIns="0" rIns="0" tIns="0" bIns="0">
            <a:normAutofit/>
          </a:bodyPr>
          <a:p>
            <a:endParaRPr b="0" lang="it-IT" sz="3200" spc="-1" strike="noStrike">
              <a:latin typeface="Arial"/>
            </a:endParaRPr>
          </a:p>
        </p:txBody>
      </p:sp>
      <p:sp>
        <p:nvSpPr>
          <p:cNvPr id="162" name="PlaceHolder 6"/>
          <p:cNvSpPr>
            <a:spLocks noGrp="1"/>
          </p:cNvSpPr>
          <p:nvPr>
            <p:ph type="body"/>
          </p:nvPr>
        </p:nvSpPr>
        <p:spPr>
          <a:xfrm>
            <a:off x="4319640" y="3682080"/>
            <a:ext cx="3533040" cy="1896840"/>
          </a:xfrm>
          <a:prstGeom prst="rect">
            <a:avLst/>
          </a:prstGeom>
        </p:spPr>
        <p:txBody>
          <a:bodyPr lIns="0" rIns="0" tIns="0" bIns="0">
            <a:normAutofit/>
          </a:bodyPr>
          <a:p>
            <a:endParaRPr b="0" lang="it-IT" sz="3200" spc="-1" strike="noStrike">
              <a:latin typeface="Arial"/>
            </a:endParaRPr>
          </a:p>
        </p:txBody>
      </p:sp>
      <p:sp>
        <p:nvSpPr>
          <p:cNvPr id="163" name="PlaceHolder 7"/>
          <p:cNvSpPr>
            <a:spLocks noGrp="1"/>
          </p:cNvSpPr>
          <p:nvPr>
            <p:ph type="body"/>
          </p:nvPr>
        </p:nvSpPr>
        <p:spPr>
          <a:xfrm>
            <a:off x="8029800" y="3682080"/>
            <a:ext cx="353304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69"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170" name="PlaceHolder 2"/>
          <p:cNvSpPr>
            <a:spLocks noGrp="1"/>
          </p:cNvSpPr>
          <p:nvPr>
            <p:ph type="subTitle"/>
          </p:nvPr>
        </p:nvSpPr>
        <p:spPr>
          <a:xfrm>
            <a:off x="609480" y="1604520"/>
            <a:ext cx="10972440" cy="3977280"/>
          </a:xfrm>
          <a:prstGeom prst="rect">
            <a:avLst/>
          </a:prstGeom>
        </p:spPr>
        <p:txBody>
          <a:bodyPr lIns="0" rIns="0" tIns="0" bIns="0" anchor="ctr">
            <a:noAutofit/>
          </a:bodyPr>
          <a:p>
            <a:pPr algn="ctr"/>
            <a:endParaRPr b="0" lang="it-IT" sz="3200" spc="-1" strike="noStrike">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71"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172" name="PlaceHolder 2"/>
          <p:cNvSpPr>
            <a:spLocks noGrp="1"/>
          </p:cNvSpPr>
          <p:nvPr>
            <p:ph type="body"/>
          </p:nvPr>
        </p:nvSpPr>
        <p:spPr>
          <a:xfrm>
            <a:off x="609480" y="1604520"/>
            <a:ext cx="10972440" cy="3977280"/>
          </a:xfrm>
          <a:prstGeom prst="rect">
            <a:avLst/>
          </a:prstGeom>
        </p:spPr>
        <p:txBody>
          <a:bodyPr lIns="0" rIns="0" tIns="0" bIns="0">
            <a:normAutofit/>
          </a:bodyPr>
          <a:p>
            <a:endParaRPr b="0" lang="it-IT" sz="3200" spc="-1" strike="noStrike">
              <a:latin typeface="Arial"/>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73"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174" name="PlaceHolder 2"/>
          <p:cNvSpPr>
            <a:spLocks noGrp="1"/>
          </p:cNvSpPr>
          <p:nvPr>
            <p:ph type="body"/>
          </p:nvPr>
        </p:nvSpPr>
        <p:spPr>
          <a:xfrm>
            <a:off x="609480" y="1604520"/>
            <a:ext cx="5354280" cy="3977280"/>
          </a:xfrm>
          <a:prstGeom prst="rect">
            <a:avLst/>
          </a:prstGeom>
        </p:spPr>
        <p:txBody>
          <a:bodyPr lIns="0" rIns="0" tIns="0" bIns="0">
            <a:normAutofit/>
          </a:bodyPr>
          <a:p>
            <a:endParaRPr b="0" lang="it-IT" sz="3200" spc="-1" strike="noStrike">
              <a:latin typeface="Arial"/>
            </a:endParaRPr>
          </a:p>
        </p:txBody>
      </p:sp>
      <p:sp>
        <p:nvSpPr>
          <p:cNvPr id="175" name="PlaceHolder 3"/>
          <p:cNvSpPr>
            <a:spLocks noGrp="1"/>
          </p:cNvSpPr>
          <p:nvPr>
            <p:ph type="body"/>
          </p:nvPr>
        </p:nvSpPr>
        <p:spPr>
          <a:xfrm>
            <a:off x="6231960" y="1604520"/>
            <a:ext cx="5354280" cy="3977280"/>
          </a:xfrm>
          <a:prstGeom prst="rect">
            <a:avLst/>
          </a:prstGeom>
        </p:spPr>
        <p:txBody>
          <a:bodyPr lIns="0" rIns="0" tIns="0" bIns="0">
            <a:normAutofit/>
          </a:bodyPr>
          <a:p>
            <a:endParaRPr b="0" lang="it-IT" sz="3200" spc="-1" strike="noStrike">
              <a:latin typeface="Arial"/>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76"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7" name="PlaceHolder 1"/>
          <p:cNvSpPr>
            <a:spLocks noGrp="1"/>
          </p:cNvSpPr>
          <p:nvPr>
            <p:ph type="subTitle"/>
          </p:nvPr>
        </p:nvSpPr>
        <p:spPr>
          <a:xfrm>
            <a:off x="609480" y="273600"/>
            <a:ext cx="10972440" cy="5307840"/>
          </a:xfrm>
          <a:prstGeom prst="rect">
            <a:avLst/>
          </a:prstGeom>
        </p:spPr>
        <p:txBody>
          <a:bodyPr lIns="0" rIns="0" tIns="0" bIns="0" anchor="ctr">
            <a:noAutofit/>
          </a:bodyPr>
          <a:p>
            <a:pPr algn="ctr"/>
            <a:endParaRPr b="0" lang="it-IT" sz="3200" spc="-1" strike="noStrike">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78"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179" name="PlaceHolder 2"/>
          <p:cNvSpPr>
            <a:spLocks noGrp="1"/>
          </p:cNvSpPr>
          <p:nvPr>
            <p:ph type="body"/>
          </p:nvPr>
        </p:nvSpPr>
        <p:spPr>
          <a:xfrm>
            <a:off x="609480" y="1604520"/>
            <a:ext cx="5354280" cy="1896840"/>
          </a:xfrm>
          <a:prstGeom prst="rect">
            <a:avLst/>
          </a:prstGeom>
        </p:spPr>
        <p:txBody>
          <a:bodyPr lIns="0" rIns="0" tIns="0" bIns="0">
            <a:normAutofit/>
          </a:bodyPr>
          <a:p>
            <a:endParaRPr b="0" lang="it-IT" sz="3200" spc="-1" strike="noStrike">
              <a:latin typeface="Arial"/>
            </a:endParaRPr>
          </a:p>
        </p:txBody>
      </p:sp>
      <p:sp>
        <p:nvSpPr>
          <p:cNvPr id="180" name="PlaceHolder 3"/>
          <p:cNvSpPr>
            <a:spLocks noGrp="1"/>
          </p:cNvSpPr>
          <p:nvPr>
            <p:ph type="body"/>
          </p:nvPr>
        </p:nvSpPr>
        <p:spPr>
          <a:xfrm>
            <a:off x="6231960" y="1604520"/>
            <a:ext cx="5354280" cy="3977280"/>
          </a:xfrm>
          <a:prstGeom prst="rect">
            <a:avLst/>
          </a:prstGeom>
        </p:spPr>
        <p:txBody>
          <a:bodyPr lIns="0" rIns="0" tIns="0" bIns="0">
            <a:normAutofit/>
          </a:bodyPr>
          <a:p>
            <a:endParaRPr b="0" lang="it-IT" sz="3200" spc="-1" strike="noStrike">
              <a:latin typeface="Arial"/>
            </a:endParaRPr>
          </a:p>
        </p:txBody>
      </p:sp>
      <p:sp>
        <p:nvSpPr>
          <p:cNvPr id="181" name="PlaceHolder 4"/>
          <p:cNvSpPr>
            <a:spLocks noGrp="1"/>
          </p:cNvSpPr>
          <p:nvPr>
            <p:ph type="body"/>
          </p:nvPr>
        </p:nvSpPr>
        <p:spPr>
          <a:xfrm>
            <a:off x="609480" y="3682080"/>
            <a:ext cx="535428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2"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183" name="PlaceHolder 2"/>
          <p:cNvSpPr>
            <a:spLocks noGrp="1"/>
          </p:cNvSpPr>
          <p:nvPr>
            <p:ph type="body"/>
          </p:nvPr>
        </p:nvSpPr>
        <p:spPr>
          <a:xfrm>
            <a:off x="609480" y="1604520"/>
            <a:ext cx="5354280" cy="3977280"/>
          </a:xfrm>
          <a:prstGeom prst="rect">
            <a:avLst/>
          </a:prstGeom>
        </p:spPr>
        <p:txBody>
          <a:bodyPr lIns="0" rIns="0" tIns="0" bIns="0">
            <a:normAutofit/>
          </a:bodyPr>
          <a:p>
            <a:endParaRPr b="0" lang="it-IT" sz="3200" spc="-1" strike="noStrike">
              <a:latin typeface="Arial"/>
            </a:endParaRPr>
          </a:p>
        </p:txBody>
      </p:sp>
      <p:sp>
        <p:nvSpPr>
          <p:cNvPr id="184" name="PlaceHolder 3"/>
          <p:cNvSpPr>
            <a:spLocks noGrp="1"/>
          </p:cNvSpPr>
          <p:nvPr>
            <p:ph type="body"/>
          </p:nvPr>
        </p:nvSpPr>
        <p:spPr>
          <a:xfrm>
            <a:off x="6231960" y="1604520"/>
            <a:ext cx="5354280" cy="1896840"/>
          </a:xfrm>
          <a:prstGeom prst="rect">
            <a:avLst/>
          </a:prstGeom>
        </p:spPr>
        <p:txBody>
          <a:bodyPr lIns="0" rIns="0" tIns="0" bIns="0">
            <a:normAutofit/>
          </a:bodyPr>
          <a:p>
            <a:endParaRPr b="0" lang="it-IT" sz="3200" spc="-1" strike="noStrike">
              <a:latin typeface="Arial"/>
            </a:endParaRPr>
          </a:p>
        </p:txBody>
      </p:sp>
      <p:sp>
        <p:nvSpPr>
          <p:cNvPr id="185" name="PlaceHolder 4"/>
          <p:cNvSpPr>
            <a:spLocks noGrp="1"/>
          </p:cNvSpPr>
          <p:nvPr>
            <p:ph type="body"/>
          </p:nvPr>
        </p:nvSpPr>
        <p:spPr>
          <a:xfrm>
            <a:off x="6231960" y="3682080"/>
            <a:ext cx="535428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86"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187" name="PlaceHolder 2"/>
          <p:cNvSpPr>
            <a:spLocks noGrp="1"/>
          </p:cNvSpPr>
          <p:nvPr>
            <p:ph type="body"/>
          </p:nvPr>
        </p:nvSpPr>
        <p:spPr>
          <a:xfrm>
            <a:off x="609480" y="1604520"/>
            <a:ext cx="5354280" cy="1896840"/>
          </a:xfrm>
          <a:prstGeom prst="rect">
            <a:avLst/>
          </a:prstGeom>
        </p:spPr>
        <p:txBody>
          <a:bodyPr lIns="0" rIns="0" tIns="0" bIns="0">
            <a:normAutofit/>
          </a:bodyPr>
          <a:p>
            <a:endParaRPr b="0" lang="it-IT" sz="3200" spc="-1" strike="noStrike">
              <a:latin typeface="Arial"/>
            </a:endParaRPr>
          </a:p>
        </p:txBody>
      </p:sp>
      <p:sp>
        <p:nvSpPr>
          <p:cNvPr id="188" name="PlaceHolder 3"/>
          <p:cNvSpPr>
            <a:spLocks noGrp="1"/>
          </p:cNvSpPr>
          <p:nvPr>
            <p:ph type="body"/>
          </p:nvPr>
        </p:nvSpPr>
        <p:spPr>
          <a:xfrm>
            <a:off x="6231960" y="1604520"/>
            <a:ext cx="5354280" cy="1896840"/>
          </a:xfrm>
          <a:prstGeom prst="rect">
            <a:avLst/>
          </a:prstGeom>
        </p:spPr>
        <p:txBody>
          <a:bodyPr lIns="0" rIns="0" tIns="0" bIns="0">
            <a:normAutofit/>
          </a:bodyPr>
          <a:p>
            <a:endParaRPr b="0" lang="it-IT" sz="3200" spc="-1" strike="noStrike">
              <a:latin typeface="Arial"/>
            </a:endParaRPr>
          </a:p>
        </p:txBody>
      </p:sp>
      <p:sp>
        <p:nvSpPr>
          <p:cNvPr id="189" name="PlaceHolder 4"/>
          <p:cNvSpPr>
            <a:spLocks noGrp="1"/>
          </p:cNvSpPr>
          <p:nvPr>
            <p:ph type="body"/>
          </p:nvPr>
        </p:nvSpPr>
        <p:spPr>
          <a:xfrm>
            <a:off x="609480" y="3682080"/>
            <a:ext cx="1097244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90"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191" name="PlaceHolder 2"/>
          <p:cNvSpPr>
            <a:spLocks noGrp="1"/>
          </p:cNvSpPr>
          <p:nvPr>
            <p:ph type="body"/>
          </p:nvPr>
        </p:nvSpPr>
        <p:spPr>
          <a:xfrm>
            <a:off x="609480" y="1604520"/>
            <a:ext cx="10972440" cy="1896840"/>
          </a:xfrm>
          <a:prstGeom prst="rect">
            <a:avLst/>
          </a:prstGeom>
        </p:spPr>
        <p:txBody>
          <a:bodyPr lIns="0" rIns="0" tIns="0" bIns="0">
            <a:normAutofit/>
          </a:bodyPr>
          <a:p>
            <a:endParaRPr b="0" lang="it-IT" sz="3200" spc="-1" strike="noStrike">
              <a:latin typeface="Arial"/>
            </a:endParaRPr>
          </a:p>
        </p:txBody>
      </p:sp>
      <p:sp>
        <p:nvSpPr>
          <p:cNvPr id="192" name="PlaceHolder 3"/>
          <p:cNvSpPr>
            <a:spLocks noGrp="1"/>
          </p:cNvSpPr>
          <p:nvPr>
            <p:ph type="body"/>
          </p:nvPr>
        </p:nvSpPr>
        <p:spPr>
          <a:xfrm>
            <a:off x="609480" y="3682080"/>
            <a:ext cx="1097244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93"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194" name="PlaceHolder 2"/>
          <p:cNvSpPr>
            <a:spLocks noGrp="1"/>
          </p:cNvSpPr>
          <p:nvPr>
            <p:ph type="body"/>
          </p:nvPr>
        </p:nvSpPr>
        <p:spPr>
          <a:xfrm>
            <a:off x="609480" y="1604520"/>
            <a:ext cx="5354280" cy="1896840"/>
          </a:xfrm>
          <a:prstGeom prst="rect">
            <a:avLst/>
          </a:prstGeom>
        </p:spPr>
        <p:txBody>
          <a:bodyPr lIns="0" rIns="0" tIns="0" bIns="0">
            <a:normAutofit/>
          </a:bodyPr>
          <a:p>
            <a:endParaRPr b="0" lang="it-IT" sz="3200" spc="-1" strike="noStrike">
              <a:latin typeface="Arial"/>
            </a:endParaRPr>
          </a:p>
        </p:txBody>
      </p:sp>
      <p:sp>
        <p:nvSpPr>
          <p:cNvPr id="195" name="PlaceHolder 3"/>
          <p:cNvSpPr>
            <a:spLocks noGrp="1"/>
          </p:cNvSpPr>
          <p:nvPr>
            <p:ph type="body"/>
          </p:nvPr>
        </p:nvSpPr>
        <p:spPr>
          <a:xfrm>
            <a:off x="6231960" y="1604520"/>
            <a:ext cx="5354280" cy="1896840"/>
          </a:xfrm>
          <a:prstGeom prst="rect">
            <a:avLst/>
          </a:prstGeom>
        </p:spPr>
        <p:txBody>
          <a:bodyPr lIns="0" rIns="0" tIns="0" bIns="0">
            <a:normAutofit/>
          </a:bodyPr>
          <a:p>
            <a:endParaRPr b="0" lang="it-IT" sz="3200" spc="-1" strike="noStrike">
              <a:latin typeface="Arial"/>
            </a:endParaRPr>
          </a:p>
        </p:txBody>
      </p:sp>
      <p:sp>
        <p:nvSpPr>
          <p:cNvPr id="196" name="PlaceHolder 4"/>
          <p:cNvSpPr>
            <a:spLocks noGrp="1"/>
          </p:cNvSpPr>
          <p:nvPr>
            <p:ph type="body"/>
          </p:nvPr>
        </p:nvSpPr>
        <p:spPr>
          <a:xfrm>
            <a:off x="609480" y="3682080"/>
            <a:ext cx="5354280" cy="1896840"/>
          </a:xfrm>
          <a:prstGeom prst="rect">
            <a:avLst/>
          </a:prstGeom>
        </p:spPr>
        <p:txBody>
          <a:bodyPr lIns="0" rIns="0" tIns="0" bIns="0">
            <a:normAutofit/>
          </a:bodyPr>
          <a:p>
            <a:endParaRPr b="0" lang="it-IT" sz="3200" spc="-1" strike="noStrike">
              <a:latin typeface="Arial"/>
            </a:endParaRPr>
          </a:p>
        </p:txBody>
      </p:sp>
      <p:sp>
        <p:nvSpPr>
          <p:cNvPr id="197" name="PlaceHolder 5"/>
          <p:cNvSpPr>
            <a:spLocks noGrp="1"/>
          </p:cNvSpPr>
          <p:nvPr>
            <p:ph type="body"/>
          </p:nvPr>
        </p:nvSpPr>
        <p:spPr>
          <a:xfrm>
            <a:off x="6231960" y="3682080"/>
            <a:ext cx="5354280" cy="1896840"/>
          </a:xfrm>
          <a:prstGeom prst="rect">
            <a:avLst/>
          </a:prstGeom>
        </p:spPr>
        <p:txBody>
          <a:bodyPr lIns="0" rIns="0" tIns="0" bIns="0">
            <a:normAutofit/>
          </a:bodyPr>
          <a:p>
            <a:endParaRPr b="0" lang="it-IT" sz="3200" spc="-1" strike="noStrike">
              <a:latin typeface="Arial"/>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98"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endParaRPr b="0" lang="it-IT" sz="4400" spc="-1" strike="noStrike">
              <a:latin typeface="Arial"/>
            </a:endParaRPr>
          </a:p>
        </p:txBody>
      </p:sp>
      <p:sp>
        <p:nvSpPr>
          <p:cNvPr id="199" name="PlaceHolder 2"/>
          <p:cNvSpPr>
            <a:spLocks noGrp="1"/>
          </p:cNvSpPr>
          <p:nvPr>
            <p:ph type="body"/>
          </p:nvPr>
        </p:nvSpPr>
        <p:spPr>
          <a:xfrm>
            <a:off x="609480" y="1604520"/>
            <a:ext cx="3533040" cy="1896840"/>
          </a:xfrm>
          <a:prstGeom prst="rect">
            <a:avLst/>
          </a:prstGeom>
        </p:spPr>
        <p:txBody>
          <a:bodyPr lIns="0" rIns="0" tIns="0" bIns="0">
            <a:normAutofit/>
          </a:bodyPr>
          <a:p>
            <a:endParaRPr b="0" lang="it-IT" sz="3200" spc="-1" strike="noStrike">
              <a:latin typeface="Arial"/>
            </a:endParaRPr>
          </a:p>
        </p:txBody>
      </p:sp>
      <p:sp>
        <p:nvSpPr>
          <p:cNvPr id="200" name="PlaceHolder 3"/>
          <p:cNvSpPr>
            <a:spLocks noGrp="1"/>
          </p:cNvSpPr>
          <p:nvPr>
            <p:ph type="body"/>
          </p:nvPr>
        </p:nvSpPr>
        <p:spPr>
          <a:xfrm>
            <a:off x="4319640" y="1604520"/>
            <a:ext cx="3533040" cy="1896840"/>
          </a:xfrm>
          <a:prstGeom prst="rect">
            <a:avLst/>
          </a:prstGeom>
        </p:spPr>
        <p:txBody>
          <a:bodyPr lIns="0" rIns="0" tIns="0" bIns="0">
            <a:normAutofit/>
          </a:bodyPr>
          <a:p>
            <a:endParaRPr b="0" lang="it-IT" sz="3200" spc="-1" strike="noStrike">
              <a:latin typeface="Arial"/>
            </a:endParaRPr>
          </a:p>
        </p:txBody>
      </p:sp>
      <p:sp>
        <p:nvSpPr>
          <p:cNvPr id="201" name="PlaceHolder 4"/>
          <p:cNvSpPr>
            <a:spLocks noGrp="1"/>
          </p:cNvSpPr>
          <p:nvPr>
            <p:ph type="body"/>
          </p:nvPr>
        </p:nvSpPr>
        <p:spPr>
          <a:xfrm>
            <a:off x="8029800" y="1604520"/>
            <a:ext cx="3533040" cy="1896840"/>
          </a:xfrm>
          <a:prstGeom prst="rect">
            <a:avLst/>
          </a:prstGeom>
        </p:spPr>
        <p:txBody>
          <a:bodyPr lIns="0" rIns="0" tIns="0" bIns="0">
            <a:normAutofit/>
          </a:bodyPr>
          <a:p>
            <a:endParaRPr b="0" lang="it-IT" sz="3200" spc="-1" strike="noStrike">
              <a:latin typeface="Arial"/>
            </a:endParaRPr>
          </a:p>
        </p:txBody>
      </p:sp>
      <p:sp>
        <p:nvSpPr>
          <p:cNvPr id="202" name="PlaceHolder 5"/>
          <p:cNvSpPr>
            <a:spLocks noGrp="1"/>
          </p:cNvSpPr>
          <p:nvPr>
            <p:ph type="body"/>
          </p:nvPr>
        </p:nvSpPr>
        <p:spPr>
          <a:xfrm>
            <a:off x="609480" y="3682080"/>
            <a:ext cx="3533040" cy="1896840"/>
          </a:xfrm>
          <a:prstGeom prst="rect">
            <a:avLst/>
          </a:prstGeom>
        </p:spPr>
        <p:txBody>
          <a:bodyPr lIns="0" rIns="0" tIns="0" bIns="0">
            <a:normAutofit/>
          </a:bodyPr>
          <a:p>
            <a:endParaRPr b="0" lang="it-IT" sz="3200" spc="-1" strike="noStrike">
              <a:latin typeface="Arial"/>
            </a:endParaRPr>
          </a:p>
        </p:txBody>
      </p:sp>
      <p:sp>
        <p:nvSpPr>
          <p:cNvPr id="203" name="PlaceHolder 6"/>
          <p:cNvSpPr>
            <a:spLocks noGrp="1"/>
          </p:cNvSpPr>
          <p:nvPr>
            <p:ph type="body"/>
          </p:nvPr>
        </p:nvSpPr>
        <p:spPr>
          <a:xfrm>
            <a:off x="4319640" y="3682080"/>
            <a:ext cx="3533040" cy="1896840"/>
          </a:xfrm>
          <a:prstGeom prst="rect">
            <a:avLst/>
          </a:prstGeom>
        </p:spPr>
        <p:txBody>
          <a:bodyPr lIns="0" rIns="0" tIns="0" bIns="0">
            <a:normAutofit/>
          </a:bodyPr>
          <a:p>
            <a:endParaRPr b="0" lang="it-IT" sz="3200" spc="-1" strike="noStrike">
              <a:latin typeface="Arial"/>
            </a:endParaRPr>
          </a:p>
        </p:txBody>
      </p:sp>
      <p:sp>
        <p:nvSpPr>
          <p:cNvPr id="204" name="PlaceHolder 7"/>
          <p:cNvSpPr>
            <a:spLocks noGrp="1"/>
          </p:cNvSpPr>
          <p:nvPr>
            <p:ph type="body"/>
          </p:nvPr>
        </p:nvSpPr>
        <p:spPr>
          <a:xfrm>
            <a:off x="8029800" y="3682080"/>
            <a:ext cx="3533040" cy="1896840"/>
          </a:xfrm>
          <a:prstGeom prst="rect">
            <a:avLst/>
          </a:prstGeom>
        </p:spPr>
        <p:txBody>
          <a:bodyPr lIns="0" rIns="0" tIns="0" bIns="0">
            <a:normAutofit/>
          </a:bodyPr>
          <a:p>
            <a:endParaRPr b="0" lang="it-IT"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3.pn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4.jpeg"/><Relationship Id="rId3" Type="http://schemas.openxmlformats.org/officeDocument/2006/relationships/image" Target="../media/image5.png"/><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 Id="rId11" Type="http://schemas.openxmlformats.org/officeDocument/2006/relationships/slideLayout" Target="../slideLayouts/slideLayout44.xml"/><Relationship Id="rId12" Type="http://schemas.openxmlformats.org/officeDocument/2006/relationships/slideLayout" Target="../slideLayouts/slideLayout45.xml"/><Relationship Id="rId13" Type="http://schemas.openxmlformats.org/officeDocument/2006/relationships/slideLayout" Target="../slideLayouts/slideLayout46.xml"/><Relationship Id="rId14" Type="http://schemas.openxmlformats.org/officeDocument/2006/relationships/slideLayout" Target="../slideLayouts/slideLayout47.xml"/><Relationship Id="rId15"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6.jpeg"/><Relationship Id="rId3" Type="http://schemas.openxmlformats.org/officeDocument/2006/relationships/image" Target="../media/image7.png"/><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slideLayout" Target="../slideLayouts/slideLayout58.xml"/><Relationship Id="rId14" Type="http://schemas.openxmlformats.org/officeDocument/2006/relationships/slideLayout" Target="../slideLayouts/slideLayout59.xml"/><Relationship Id="rId15" Type="http://schemas.openxmlformats.org/officeDocument/2006/relationships/slideLayout" Target="../slideLayouts/slideLayout60.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Shape 0"/>
          <p:cNvSpPr/>
          <p:nvPr/>
        </p:nvSpPr>
        <p:spPr>
          <a:xfrm>
            <a:off x="0" y="0"/>
            <a:ext cx="12189600" cy="6855840"/>
          </a:xfrm>
          <a:prstGeom prst="rect">
            <a:avLst/>
          </a:prstGeom>
          <a:solidFill>
            <a:srgbClr val="a8afcc"/>
          </a:solidFill>
          <a:ln w="0">
            <a:noFill/>
          </a:ln>
        </p:spPr>
        <p:style>
          <a:lnRef idx="0"/>
          <a:fillRef idx="0"/>
          <a:effectRef idx="0"/>
          <a:fontRef idx="minor"/>
        </p:style>
      </p:sp>
      <p:sp>
        <p:nvSpPr>
          <p:cNvPr id="1" name="Shape 1"/>
          <p:cNvSpPr/>
          <p:nvPr/>
        </p:nvSpPr>
        <p:spPr>
          <a:xfrm>
            <a:off x="0" y="0"/>
            <a:ext cx="12189600" cy="6855840"/>
          </a:xfrm>
          <a:prstGeom prst="rect">
            <a:avLst/>
          </a:prstGeom>
          <a:solidFill>
            <a:srgbClr val="080e26"/>
          </a:solidFill>
          <a:ln w="0">
            <a:noFill/>
          </a:ln>
        </p:spPr>
        <p:style>
          <a:lnRef idx="0"/>
          <a:fillRef idx="0"/>
          <a:effectRef idx="0"/>
          <a:fontRef idx="minor"/>
        </p:style>
      </p:sp>
      <p:pic>
        <p:nvPicPr>
          <p:cNvPr id="2" name="Image 0" descr="preencoded.png"/>
          <p:cNvPicPr/>
          <p:nvPr/>
        </p:nvPicPr>
        <p:blipFill>
          <a:blip r:embed="rId2"/>
          <a:stretch/>
        </p:blipFill>
        <p:spPr>
          <a:xfrm>
            <a:off x="11076840" y="6558840"/>
            <a:ext cx="1069560" cy="253800"/>
          </a:xfrm>
          <a:prstGeom prst="rect">
            <a:avLst/>
          </a:prstGeom>
          <a:ln w="0">
            <a:noFill/>
          </a:ln>
        </p:spPr>
      </p:pic>
      <p:sp>
        <p:nvSpPr>
          <p:cNvPr id="3"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r>
              <a:rPr b="0" lang="it-IT" sz="4400" spc="-1" strike="noStrike">
                <a:latin typeface="Arial"/>
              </a:rPr>
              <a:t>Fai clic per modificare il formato del testo del titolo</a:t>
            </a:r>
            <a:endParaRPr b="0" lang="it-IT" sz="4400" spc="-1" strike="noStrike">
              <a:latin typeface="Arial"/>
            </a:endParaRPr>
          </a:p>
        </p:txBody>
      </p:sp>
      <p:sp>
        <p:nvSpPr>
          <p:cNvPr id="4" name="PlaceHolder 2"/>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it-IT" sz="3200" spc="-1" strike="noStrike">
                <a:latin typeface="Arial"/>
              </a:rPr>
              <a:t>Fai clic per modificare il formato del testo della struttura</a:t>
            </a:r>
            <a:endParaRPr b="0" lang="it-IT" sz="3200" spc="-1" strike="noStrike">
              <a:latin typeface="Arial"/>
            </a:endParaRPr>
          </a:p>
          <a:p>
            <a:pPr lvl="1" marL="864000" indent="-324000">
              <a:spcBef>
                <a:spcPts val="1134"/>
              </a:spcBef>
              <a:buClr>
                <a:srgbClr val="000000"/>
              </a:buClr>
              <a:buSzPct val="75000"/>
              <a:buFont typeface="Symbol" charset="2"/>
              <a:buChar char=""/>
            </a:pPr>
            <a:r>
              <a:rPr b="0" lang="it-IT" sz="2800" spc="-1" strike="noStrike">
                <a:latin typeface="Arial"/>
              </a:rPr>
              <a:t>Secondo livello struttura</a:t>
            </a:r>
            <a:endParaRPr b="0" lang="it-IT" sz="2800" spc="-1" strike="noStrike">
              <a:latin typeface="Arial"/>
            </a:endParaRPr>
          </a:p>
          <a:p>
            <a:pPr lvl="2" marL="1296000" indent="-288000">
              <a:spcBef>
                <a:spcPts val="850"/>
              </a:spcBef>
              <a:buClr>
                <a:srgbClr val="000000"/>
              </a:buClr>
              <a:buSzPct val="45000"/>
              <a:buFont typeface="Wingdings" charset="2"/>
              <a:buChar char=""/>
            </a:pPr>
            <a:r>
              <a:rPr b="0" lang="it-IT" sz="2400" spc="-1" strike="noStrike">
                <a:latin typeface="Arial"/>
              </a:rPr>
              <a:t>Terzo livello struttura</a:t>
            </a:r>
            <a:endParaRPr b="0" lang="it-IT" sz="2400" spc="-1" strike="noStrike">
              <a:latin typeface="Arial"/>
            </a:endParaRPr>
          </a:p>
          <a:p>
            <a:pPr lvl="3" marL="1728000" indent="-216000">
              <a:spcBef>
                <a:spcPts val="567"/>
              </a:spcBef>
              <a:buClr>
                <a:srgbClr val="000000"/>
              </a:buClr>
              <a:buSzPct val="75000"/>
              <a:buFont typeface="Symbol" charset="2"/>
              <a:buChar char=""/>
            </a:pPr>
            <a:r>
              <a:rPr b="0" lang="it-IT" sz="2000" spc="-1" strike="noStrike">
                <a:latin typeface="Arial"/>
              </a:rPr>
              <a:t>Quarto livello struttura</a:t>
            </a:r>
            <a:endParaRPr b="0" lang="it-IT" sz="2000" spc="-1" strike="noStrike">
              <a:latin typeface="Arial"/>
            </a:endParaRPr>
          </a:p>
          <a:p>
            <a:pPr lvl="4" marL="2160000" indent="-216000">
              <a:spcBef>
                <a:spcPts val="283"/>
              </a:spcBef>
              <a:buClr>
                <a:srgbClr val="000000"/>
              </a:buClr>
              <a:buSzPct val="45000"/>
              <a:buFont typeface="Wingdings" charset="2"/>
              <a:buChar char=""/>
            </a:pPr>
            <a:r>
              <a:rPr b="0" lang="it-IT" sz="2000" spc="-1" strike="noStrike">
                <a:latin typeface="Arial"/>
              </a:rPr>
              <a:t>Quinto livello struttura</a:t>
            </a:r>
            <a:endParaRPr b="0" lang="it-IT" sz="2000" spc="-1" strike="noStrike">
              <a:latin typeface="Arial"/>
            </a:endParaRPr>
          </a:p>
          <a:p>
            <a:pPr lvl="5" marL="2592000" indent="-216000">
              <a:spcBef>
                <a:spcPts val="283"/>
              </a:spcBef>
              <a:buClr>
                <a:srgbClr val="000000"/>
              </a:buClr>
              <a:buSzPct val="45000"/>
              <a:buFont typeface="Wingdings" charset="2"/>
              <a:buChar char=""/>
            </a:pPr>
            <a:r>
              <a:rPr b="0" lang="it-IT" sz="2000" spc="-1" strike="noStrike">
                <a:latin typeface="Arial"/>
              </a:rPr>
              <a:t>Sesto livello struttura</a:t>
            </a:r>
            <a:endParaRPr b="0" lang="it-IT" sz="2000" spc="-1" strike="noStrike">
              <a:latin typeface="Arial"/>
            </a:endParaRPr>
          </a:p>
          <a:p>
            <a:pPr lvl="6" marL="3024000" indent="-216000">
              <a:spcBef>
                <a:spcPts val="283"/>
              </a:spcBef>
              <a:buClr>
                <a:srgbClr val="000000"/>
              </a:buClr>
              <a:buSzPct val="45000"/>
              <a:buFont typeface="Wingdings" charset="2"/>
              <a:buChar char=""/>
            </a:pPr>
            <a:r>
              <a:rPr b="0" lang="it-IT" sz="2000" spc="-1" strike="noStrike">
                <a:latin typeface="Arial"/>
              </a:rPr>
              <a:t>Settimo livello struttura</a:t>
            </a:r>
            <a:endParaRPr b="0" lang="it-IT"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 name="Shape 0"/>
          <p:cNvSpPr/>
          <p:nvPr/>
        </p:nvSpPr>
        <p:spPr>
          <a:xfrm>
            <a:off x="0" y="0"/>
            <a:ext cx="12189600" cy="6855840"/>
          </a:xfrm>
          <a:prstGeom prst="rect">
            <a:avLst/>
          </a:prstGeom>
          <a:solidFill>
            <a:srgbClr val="a8afcc"/>
          </a:solidFill>
          <a:ln w="0">
            <a:noFill/>
          </a:ln>
        </p:spPr>
        <p:style>
          <a:lnRef idx="0"/>
          <a:fillRef idx="0"/>
          <a:effectRef idx="0"/>
          <a:fontRef idx="minor"/>
        </p:style>
      </p:sp>
      <p:sp>
        <p:nvSpPr>
          <p:cNvPr id="42" name="Shape 1"/>
          <p:cNvSpPr/>
          <p:nvPr/>
        </p:nvSpPr>
        <p:spPr>
          <a:xfrm>
            <a:off x="0" y="0"/>
            <a:ext cx="12189600" cy="6855840"/>
          </a:xfrm>
          <a:prstGeom prst="rect">
            <a:avLst/>
          </a:prstGeom>
          <a:solidFill>
            <a:srgbClr val="080e26"/>
          </a:solidFill>
          <a:ln w="0">
            <a:noFill/>
          </a:ln>
        </p:spPr>
        <p:style>
          <a:lnRef idx="0"/>
          <a:fillRef idx="0"/>
          <a:effectRef idx="0"/>
          <a:fontRef idx="minor"/>
        </p:style>
      </p:sp>
      <p:pic>
        <p:nvPicPr>
          <p:cNvPr id="43" name="Image 0" descr="preencoded.png"/>
          <p:cNvPicPr/>
          <p:nvPr/>
        </p:nvPicPr>
        <p:blipFill>
          <a:blip r:embed="rId2"/>
          <a:stretch/>
        </p:blipFill>
        <p:spPr>
          <a:xfrm>
            <a:off x="11076840" y="6558840"/>
            <a:ext cx="1069560" cy="253800"/>
          </a:xfrm>
          <a:prstGeom prst="rect">
            <a:avLst/>
          </a:prstGeom>
          <a:ln w="0">
            <a:noFill/>
          </a:ln>
        </p:spPr>
      </p:pic>
      <p:sp>
        <p:nvSpPr>
          <p:cNvPr id="44"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r>
              <a:rPr b="0" lang="it-IT" sz="4400" spc="-1" strike="noStrike">
                <a:latin typeface="Arial"/>
              </a:rPr>
              <a:t>Fai clic per modificare il formato del testo del titolo</a:t>
            </a:r>
            <a:endParaRPr b="0" lang="it-IT" sz="4400" spc="-1" strike="noStrike">
              <a:latin typeface="Arial"/>
            </a:endParaRPr>
          </a:p>
        </p:txBody>
      </p:sp>
      <p:sp>
        <p:nvSpPr>
          <p:cNvPr id="45" name="PlaceHolder 2"/>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it-IT" sz="3200" spc="-1" strike="noStrike">
                <a:latin typeface="Arial"/>
              </a:rPr>
              <a:t>Fai clic per modificare il formato del testo della struttura</a:t>
            </a:r>
            <a:endParaRPr b="0" lang="it-IT" sz="3200" spc="-1" strike="noStrike">
              <a:latin typeface="Arial"/>
            </a:endParaRPr>
          </a:p>
          <a:p>
            <a:pPr lvl="1" marL="864000" indent="-324000">
              <a:spcBef>
                <a:spcPts val="1134"/>
              </a:spcBef>
              <a:buClr>
                <a:srgbClr val="000000"/>
              </a:buClr>
              <a:buSzPct val="75000"/>
              <a:buFont typeface="Symbol" charset="2"/>
              <a:buChar char=""/>
            </a:pPr>
            <a:r>
              <a:rPr b="0" lang="it-IT" sz="2800" spc="-1" strike="noStrike">
                <a:latin typeface="Arial"/>
              </a:rPr>
              <a:t>Secondo livello struttura</a:t>
            </a:r>
            <a:endParaRPr b="0" lang="it-IT" sz="2800" spc="-1" strike="noStrike">
              <a:latin typeface="Arial"/>
            </a:endParaRPr>
          </a:p>
          <a:p>
            <a:pPr lvl="2" marL="1296000" indent="-288000">
              <a:spcBef>
                <a:spcPts val="850"/>
              </a:spcBef>
              <a:buClr>
                <a:srgbClr val="000000"/>
              </a:buClr>
              <a:buSzPct val="45000"/>
              <a:buFont typeface="Wingdings" charset="2"/>
              <a:buChar char=""/>
            </a:pPr>
            <a:r>
              <a:rPr b="0" lang="it-IT" sz="2400" spc="-1" strike="noStrike">
                <a:latin typeface="Arial"/>
              </a:rPr>
              <a:t>Terzo livello struttura</a:t>
            </a:r>
            <a:endParaRPr b="0" lang="it-IT" sz="2400" spc="-1" strike="noStrike">
              <a:latin typeface="Arial"/>
            </a:endParaRPr>
          </a:p>
          <a:p>
            <a:pPr lvl="3" marL="1728000" indent="-216000">
              <a:spcBef>
                <a:spcPts val="567"/>
              </a:spcBef>
              <a:buClr>
                <a:srgbClr val="000000"/>
              </a:buClr>
              <a:buSzPct val="75000"/>
              <a:buFont typeface="Symbol" charset="2"/>
              <a:buChar char=""/>
            </a:pPr>
            <a:r>
              <a:rPr b="0" lang="it-IT" sz="2000" spc="-1" strike="noStrike">
                <a:latin typeface="Arial"/>
              </a:rPr>
              <a:t>Quarto livello struttura</a:t>
            </a:r>
            <a:endParaRPr b="0" lang="it-IT" sz="2000" spc="-1" strike="noStrike">
              <a:latin typeface="Arial"/>
            </a:endParaRPr>
          </a:p>
          <a:p>
            <a:pPr lvl="4" marL="2160000" indent="-216000">
              <a:spcBef>
                <a:spcPts val="283"/>
              </a:spcBef>
              <a:buClr>
                <a:srgbClr val="000000"/>
              </a:buClr>
              <a:buSzPct val="45000"/>
              <a:buFont typeface="Wingdings" charset="2"/>
              <a:buChar char=""/>
            </a:pPr>
            <a:r>
              <a:rPr b="0" lang="it-IT" sz="2000" spc="-1" strike="noStrike">
                <a:latin typeface="Arial"/>
              </a:rPr>
              <a:t>Quinto livello struttura</a:t>
            </a:r>
            <a:endParaRPr b="0" lang="it-IT" sz="2000" spc="-1" strike="noStrike">
              <a:latin typeface="Arial"/>
            </a:endParaRPr>
          </a:p>
          <a:p>
            <a:pPr lvl="5" marL="2592000" indent="-216000">
              <a:spcBef>
                <a:spcPts val="283"/>
              </a:spcBef>
              <a:buClr>
                <a:srgbClr val="000000"/>
              </a:buClr>
              <a:buSzPct val="45000"/>
              <a:buFont typeface="Wingdings" charset="2"/>
              <a:buChar char=""/>
            </a:pPr>
            <a:r>
              <a:rPr b="0" lang="it-IT" sz="2000" spc="-1" strike="noStrike">
                <a:latin typeface="Arial"/>
              </a:rPr>
              <a:t>Sesto livello struttura</a:t>
            </a:r>
            <a:endParaRPr b="0" lang="it-IT" sz="2000" spc="-1" strike="noStrike">
              <a:latin typeface="Arial"/>
            </a:endParaRPr>
          </a:p>
          <a:p>
            <a:pPr lvl="6" marL="3024000" indent="-216000">
              <a:spcBef>
                <a:spcPts val="283"/>
              </a:spcBef>
              <a:buClr>
                <a:srgbClr val="000000"/>
              </a:buClr>
              <a:buSzPct val="45000"/>
              <a:buFont typeface="Wingdings" charset="2"/>
              <a:buChar char=""/>
            </a:pPr>
            <a:r>
              <a:rPr b="0" lang="it-IT" sz="2000" spc="-1" strike="noStrike">
                <a:latin typeface="Arial"/>
              </a:rPr>
              <a:t>Settimo livello struttura</a:t>
            </a:r>
            <a:endParaRPr b="0" lang="it-IT"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 name="Shape 0"/>
          <p:cNvSpPr/>
          <p:nvPr/>
        </p:nvSpPr>
        <p:spPr>
          <a:xfrm>
            <a:off x="0" y="0"/>
            <a:ext cx="12189600" cy="6855840"/>
          </a:xfrm>
          <a:prstGeom prst="rect">
            <a:avLst/>
          </a:prstGeom>
          <a:solidFill>
            <a:srgbClr val="a8afcc"/>
          </a:solidFill>
          <a:ln w="0">
            <a:noFill/>
          </a:ln>
        </p:spPr>
        <p:style>
          <a:lnRef idx="0"/>
          <a:fillRef idx="0"/>
          <a:effectRef idx="0"/>
          <a:fontRef idx="minor"/>
        </p:style>
      </p:sp>
      <p:sp>
        <p:nvSpPr>
          <p:cNvPr id="83" name="Shape 1"/>
          <p:cNvSpPr/>
          <p:nvPr/>
        </p:nvSpPr>
        <p:spPr>
          <a:xfrm>
            <a:off x="0" y="0"/>
            <a:ext cx="12189600" cy="6855840"/>
          </a:xfrm>
          <a:prstGeom prst="rect">
            <a:avLst/>
          </a:prstGeom>
          <a:solidFill>
            <a:srgbClr val="080e26"/>
          </a:solidFill>
          <a:ln w="0">
            <a:noFill/>
          </a:ln>
        </p:spPr>
        <p:style>
          <a:lnRef idx="0"/>
          <a:fillRef idx="0"/>
          <a:effectRef idx="0"/>
          <a:fontRef idx="minor"/>
        </p:style>
      </p:sp>
      <p:pic>
        <p:nvPicPr>
          <p:cNvPr id="84" name="Image 0" descr="preencoded.png"/>
          <p:cNvPicPr/>
          <p:nvPr/>
        </p:nvPicPr>
        <p:blipFill>
          <a:blip r:embed="rId2"/>
          <a:stretch/>
        </p:blipFill>
        <p:spPr>
          <a:xfrm>
            <a:off x="11076840" y="6558840"/>
            <a:ext cx="1069560" cy="253800"/>
          </a:xfrm>
          <a:prstGeom prst="rect">
            <a:avLst/>
          </a:prstGeom>
          <a:ln w="0">
            <a:noFill/>
          </a:ln>
        </p:spPr>
      </p:pic>
      <p:sp>
        <p:nvSpPr>
          <p:cNvPr id="85" name="PlaceHolder 1"/>
          <p:cNvSpPr>
            <a:spLocks noGrp="1"/>
          </p:cNvSpPr>
          <p:nvPr>
            <p:ph type="title"/>
          </p:nvPr>
        </p:nvSpPr>
        <p:spPr>
          <a:xfrm>
            <a:off x="609480" y="273600"/>
            <a:ext cx="10972080" cy="1144440"/>
          </a:xfrm>
          <a:prstGeom prst="rect">
            <a:avLst/>
          </a:prstGeom>
        </p:spPr>
        <p:txBody>
          <a:bodyPr lIns="0" rIns="0" tIns="0" bIns="0" anchor="ctr">
            <a:noAutofit/>
          </a:bodyPr>
          <a:p>
            <a:r>
              <a:rPr b="0" lang="it-IT" sz="1800" spc="-1" strike="noStrike">
                <a:latin typeface="Arial"/>
              </a:rPr>
              <a:t>Fai clic per modificare il formato del testo del titolo</a:t>
            </a:r>
            <a:endParaRPr b="0" lang="it-IT" sz="1800" spc="-1" strike="noStrike">
              <a:latin typeface="Arial"/>
            </a:endParaRPr>
          </a:p>
        </p:txBody>
      </p:sp>
      <p:sp>
        <p:nvSpPr>
          <p:cNvPr id="86" name="PlaceHolder 2"/>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it-IT" sz="3200" spc="-1" strike="noStrike">
                <a:latin typeface="Arial"/>
              </a:rPr>
              <a:t>Fai clic per modificare il formato del testo della struttura</a:t>
            </a:r>
            <a:endParaRPr b="0" lang="it-IT" sz="3200" spc="-1" strike="noStrike">
              <a:latin typeface="Arial"/>
            </a:endParaRPr>
          </a:p>
          <a:p>
            <a:pPr lvl="1" marL="864000" indent="-324000">
              <a:spcBef>
                <a:spcPts val="1134"/>
              </a:spcBef>
              <a:buClr>
                <a:srgbClr val="000000"/>
              </a:buClr>
              <a:buSzPct val="75000"/>
              <a:buFont typeface="Symbol" charset="2"/>
              <a:buChar char=""/>
            </a:pPr>
            <a:r>
              <a:rPr b="0" lang="it-IT" sz="2800" spc="-1" strike="noStrike">
                <a:latin typeface="Arial"/>
              </a:rPr>
              <a:t>Secondo livello struttura</a:t>
            </a:r>
            <a:endParaRPr b="0" lang="it-IT" sz="2800" spc="-1" strike="noStrike">
              <a:latin typeface="Arial"/>
            </a:endParaRPr>
          </a:p>
          <a:p>
            <a:pPr lvl="2" marL="1296000" indent="-288000">
              <a:spcBef>
                <a:spcPts val="850"/>
              </a:spcBef>
              <a:buClr>
                <a:srgbClr val="000000"/>
              </a:buClr>
              <a:buSzPct val="45000"/>
              <a:buFont typeface="Wingdings" charset="2"/>
              <a:buChar char=""/>
            </a:pPr>
            <a:r>
              <a:rPr b="0" lang="it-IT" sz="2400" spc="-1" strike="noStrike">
                <a:latin typeface="Arial"/>
              </a:rPr>
              <a:t>Terzo livello struttura</a:t>
            </a:r>
            <a:endParaRPr b="0" lang="it-IT" sz="2400" spc="-1" strike="noStrike">
              <a:latin typeface="Arial"/>
            </a:endParaRPr>
          </a:p>
          <a:p>
            <a:pPr lvl="3" marL="1728000" indent="-216000">
              <a:spcBef>
                <a:spcPts val="567"/>
              </a:spcBef>
              <a:buClr>
                <a:srgbClr val="000000"/>
              </a:buClr>
              <a:buSzPct val="75000"/>
              <a:buFont typeface="Symbol" charset="2"/>
              <a:buChar char=""/>
            </a:pPr>
            <a:r>
              <a:rPr b="0" lang="it-IT" sz="2000" spc="-1" strike="noStrike">
                <a:latin typeface="Arial"/>
              </a:rPr>
              <a:t>Quarto livello struttura</a:t>
            </a:r>
            <a:endParaRPr b="0" lang="it-IT" sz="2000" spc="-1" strike="noStrike">
              <a:latin typeface="Arial"/>
            </a:endParaRPr>
          </a:p>
          <a:p>
            <a:pPr lvl="4" marL="2160000" indent="-216000">
              <a:spcBef>
                <a:spcPts val="283"/>
              </a:spcBef>
              <a:buClr>
                <a:srgbClr val="000000"/>
              </a:buClr>
              <a:buSzPct val="45000"/>
              <a:buFont typeface="Wingdings" charset="2"/>
              <a:buChar char=""/>
            </a:pPr>
            <a:r>
              <a:rPr b="0" lang="it-IT" sz="2000" spc="-1" strike="noStrike">
                <a:latin typeface="Arial"/>
              </a:rPr>
              <a:t>Quinto livello struttura</a:t>
            </a:r>
            <a:endParaRPr b="0" lang="it-IT" sz="2000" spc="-1" strike="noStrike">
              <a:latin typeface="Arial"/>
            </a:endParaRPr>
          </a:p>
          <a:p>
            <a:pPr lvl="5" marL="2592000" indent="-216000">
              <a:spcBef>
                <a:spcPts val="283"/>
              </a:spcBef>
              <a:buClr>
                <a:srgbClr val="000000"/>
              </a:buClr>
              <a:buSzPct val="45000"/>
              <a:buFont typeface="Wingdings" charset="2"/>
              <a:buChar char=""/>
            </a:pPr>
            <a:r>
              <a:rPr b="0" lang="it-IT" sz="2000" spc="-1" strike="noStrike">
                <a:latin typeface="Arial"/>
              </a:rPr>
              <a:t>Sesto livello struttura</a:t>
            </a:r>
            <a:endParaRPr b="0" lang="it-IT" sz="2000" spc="-1" strike="noStrike">
              <a:latin typeface="Arial"/>
            </a:endParaRPr>
          </a:p>
          <a:p>
            <a:pPr lvl="6" marL="3024000" indent="-216000">
              <a:spcBef>
                <a:spcPts val="283"/>
              </a:spcBef>
              <a:buClr>
                <a:srgbClr val="000000"/>
              </a:buClr>
              <a:buSzPct val="45000"/>
              <a:buFont typeface="Wingdings" charset="2"/>
              <a:buChar char=""/>
            </a:pPr>
            <a:r>
              <a:rPr b="0" lang="it-IT" sz="2000" spc="-1" strike="noStrike">
                <a:latin typeface="Arial"/>
              </a:rPr>
              <a:t>Settimo livello struttura</a:t>
            </a:r>
            <a:endParaRPr b="0" lang="it-IT"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23" name="Image 0" descr="preencoded.png"/>
          <p:cNvPicPr/>
          <p:nvPr/>
        </p:nvPicPr>
        <p:blipFill>
          <a:blip r:embed="rId2"/>
          <a:stretch/>
        </p:blipFill>
        <p:spPr>
          <a:xfrm>
            <a:off x="0" y="0"/>
            <a:ext cx="12190680" cy="6856920"/>
          </a:xfrm>
          <a:prstGeom prst="rect">
            <a:avLst/>
          </a:prstGeom>
          <a:ln w="0">
            <a:noFill/>
          </a:ln>
        </p:spPr>
      </p:pic>
      <p:sp>
        <p:nvSpPr>
          <p:cNvPr id="124" name="Shape 0"/>
          <p:cNvSpPr/>
          <p:nvPr/>
        </p:nvSpPr>
        <p:spPr>
          <a:xfrm>
            <a:off x="0" y="0"/>
            <a:ext cx="12190680" cy="6856920"/>
          </a:xfrm>
          <a:prstGeom prst="rect">
            <a:avLst/>
          </a:prstGeom>
          <a:solidFill>
            <a:srgbClr val="ffffff"/>
          </a:solidFill>
          <a:ln w="0">
            <a:noFill/>
          </a:ln>
        </p:spPr>
        <p:style>
          <a:lnRef idx="0"/>
          <a:fillRef idx="0"/>
          <a:effectRef idx="0"/>
          <a:fontRef idx="minor"/>
        </p:style>
      </p:sp>
      <p:pic>
        <p:nvPicPr>
          <p:cNvPr id="125" name="Image 1" descr="preencoded.png"/>
          <p:cNvPicPr/>
          <p:nvPr/>
        </p:nvPicPr>
        <p:blipFill>
          <a:blip r:embed="rId3"/>
          <a:stretch/>
        </p:blipFill>
        <p:spPr>
          <a:xfrm>
            <a:off x="11076840" y="6558840"/>
            <a:ext cx="1070640" cy="254880"/>
          </a:xfrm>
          <a:prstGeom prst="rect">
            <a:avLst/>
          </a:prstGeom>
          <a:ln w="0">
            <a:noFill/>
          </a:ln>
        </p:spPr>
      </p:pic>
      <p:sp>
        <p:nvSpPr>
          <p:cNvPr id="126"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r>
              <a:rPr b="0" lang="it-IT" sz="4400" spc="-1" strike="noStrike">
                <a:latin typeface="Arial"/>
              </a:rPr>
              <a:t>Fai clic per modificare il formato del testo del titolo</a:t>
            </a:r>
            <a:endParaRPr b="0" lang="it-IT" sz="4400" spc="-1" strike="noStrike">
              <a:latin typeface="Arial"/>
            </a:endParaRPr>
          </a:p>
        </p:txBody>
      </p:sp>
      <p:sp>
        <p:nvSpPr>
          <p:cNvPr id="127" name="PlaceHolder 2"/>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it-IT" sz="3200" spc="-1" strike="noStrike">
                <a:latin typeface="Arial"/>
              </a:rPr>
              <a:t>Fai clic per modificare il formato del testo della struttura</a:t>
            </a:r>
            <a:endParaRPr b="0" lang="it-IT" sz="3200" spc="-1" strike="noStrike">
              <a:latin typeface="Arial"/>
            </a:endParaRPr>
          </a:p>
          <a:p>
            <a:pPr lvl="1" marL="864000" indent="-324000">
              <a:spcBef>
                <a:spcPts val="1134"/>
              </a:spcBef>
              <a:buClr>
                <a:srgbClr val="000000"/>
              </a:buClr>
              <a:buSzPct val="75000"/>
              <a:buFont typeface="Symbol" charset="2"/>
              <a:buChar char=""/>
            </a:pPr>
            <a:r>
              <a:rPr b="0" lang="it-IT" sz="2800" spc="-1" strike="noStrike">
                <a:latin typeface="Arial"/>
              </a:rPr>
              <a:t>Secondo livello struttura</a:t>
            </a:r>
            <a:endParaRPr b="0" lang="it-IT" sz="2800" spc="-1" strike="noStrike">
              <a:latin typeface="Arial"/>
            </a:endParaRPr>
          </a:p>
          <a:p>
            <a:pPr lvl="2" marL="1296000" indent="-288000">
              <a:spcBef>
                <a:spcPts val="850"/>
              </a:spcBef>
              <a:buClr>
                <a:srgbClr val="000000"/>
              </a:buClr>
              <a:buSzPct val="45000"/>
              <a:buFont typeface="Wingdings" charset="2"/>
              <a:buChar char=""/>
            </a:pPr>
            <a:r>
              <a:rPr b="0" lang="it-IT" sz="2400" spc="-1" strike="noStrike">
                <a:latin typeface="Arial"/>
              </a:rPr>
              <a:t>Terzo livello struttura</a:t>
            </a:r>
            <a:endParaRPr b="0" lang="it-IT" sz="2400" spc="-1" strike="noStrike">
              <a:latin typeface="Arial"/>
            </a:endParaRPr>
          </a:p>
          <a:p>
            <a:pPr lvl="3" marL="1728000" indent="-216000">
              <a:spcBef>
                <a:spcPts val="567"/>
              </a:spcBef>
              <a:buClr>
                <a:srgbClr val="000000"/>
              </a:buClr>
              <a:buSzPct val="75000"/>
              <a:buFont typeface="Symbol" charset="2"/>
              <a:buChar char=""/>
            </a:pPr>
            <a:r>
              <a:rPr b="0" lang="it-IT" sz="2000" spc="-1" strike="noStrike">
                <a:latin typeface="Arial"/>
              </a:rPr>
              <a:t>Quarto livello struttura</a:t>
            </a:r>
            <a:endParaRPr b="0" lang="it-IT" sz="2000" spc="-1" strike="noStrike">
              <a:latin typeface="Arial"/>
            </a:endParaRPr>
          </a:p>
          <a:p>
            <a:pPr lvl="4" marL="2160000" indent="-216000">
              <a:spcBef>
                <a:spcPts val="283"/>
              </a:spcBef>
              <a:buClr>
                <a:srgbClr val="000000"/>
              </a:buClr>
              <a:buSzPct val="45000"/>
              <a:buFont typeface="Wingdings" charset="2"/>
              <a:buChar char=""/>
            </a:pPr>
            <a:r>
              <a:rPr b="0" lang="it-IT" sz="2000" spc="-1" strike="noStrike">
                <a:latin typeface="Arial"/>
              </a:rPr>
              <a:t>Quinto livello struttura</a:t>
            </a:r>
            <a:endParaRPr b="0" lang="it-IT" sz="2000" spc="-1" strike="noStrike">
              <a:latin typeface="Arial"/>
            </a:endParaRPr>
          </a:p>
          <a:p>
            <a:pPr lvl="5" marL="2592000" indent="-216000">
              <a:spcBef>
                <a:spcPts val="283"/>
              </a:spcBef>
              <a:buClr>
                <a:srgbClr val="000000"/>
              </a:buClr>
              <a:buSzPct val="45000"/>
              <a:buFont typeface="Wingdings" charset="2"/>
              <a:buChar char=""/>
            </a:pPr>
            <a:r>
              <a:rPr b="0" lang="it-IT" sz="2000" spc="-1" strike="noStrike">
                <a:latin typeface="Arial"/>
              </a:rPr>
              <a:t>Sesto livello struttura</a:t>
            </a:r>
            <a:endParaRPr b="0" lang="it-IT" sz="2000" spc="-1" strike="noStrike">
              <a:latin typeface="Arial"/>
            </a:endParaRPr>
          </a:p>
          <a:p>
            <a:pPr lvl="6" marL="3024000" indent="-216000">
              <a:spcBef>
                <a:spcPts val="283"/>
              </a:spcBef>
              <a:buClr>
                <a:srgbClr val="000000"/>
              </a:buClr>
              <a:buSzPct val="45000"/>
              <a:buFont typeface="Wingdings" charset="2"/>
              <a:buChar char=""/>
            </a:pPr>
            <a:r>
              <a:rPr b="0" lang="it-IT" sz="2000" spc="-1" strike="noStrike">
                <a:latin typeface="Arial"/>
              </a:rPr>
              <a:t>Settimo livello struttura</a:t>
            </a:r>
            <a:endParaRPr b="0" lang="it-IT"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64" name="Image 0" descr="preencoded.png"/>
          <p:cNvPicPr/>
          <p:nvPr/>
        </p:nvPicPr>
        <p:blipFill>
          <a:blip r:embed="rId2"/>
          <a:stretch/>
        </p:blipFill>
        <p:spPr>
          <a:xfrm>
            <a:off x="0" y="0"/>
            <a:ext cx="12190680" cy="6856920"/>
          </a:xfrm>
          <a:prstGeom prst="rect">
            <a:avLst/>
          </a:prstGeom>
          <a:ln w="0">
            <a:noFill/>
          </a:ln>
        </p:spPr>
      </p:pic>
      <p:sp>
        <p:nvSpPr>
          <p:cNvPr id="165" name="Shape 0"/>
          <p:cNvSpPr/>
          <p:nvPr/>
        </p:nvSpPr>
        <p:spPr>
          <a:xfrm>
            <a:off x="0" y="0"/>
            <a:ext cx="12190680" cy="6856920"/>
          </a:xfrm>
          <a:prstGeom prst="rect">
            <a:avLst/>
          </a:prstGeom>
          <a:solidFill>
            <a:srgbClr val="ffffff"/>
          </a:solidFill>
          <a:ln w="0">
            <a:noFill/>
          </a:ln>
        </p:spPr>
        <p:style>
          <a:lnRef idx="0"/>
          <a:fillRef idx="0"/>
          <a:effectRef idx="0"/>
          <a:fontRef idx="minor"/>
        </p:style>
      </p:sp>
      <p:pic>
        <p:nvPicPr>
          <p:cNvPr id="166" name="Image 1" descr="preencoded.png"/>
          <p:cNvPicPr/>
          <p:nvPr/>
        </p:nvPicPr>
        <p:blipFill>
          <a:blip r:embed="rId3"/>
          <a:stretch/>
        </p:blipFill>
        <p:spPr>
          <a:xfrm>
            <a:off x="11076840" y="6558840"/>
            <a:ext cx="1070640" cy="254880"/>
          </a:xfrm>
          <a:prstGeom prst="rect">
            <a:avLst/>
          </a:prstGeom>
          <a:ln w="0">
            <a:noFill/>
          </a:ln>
        </p:spPr>
      </p:pic>
      <p:sp>
        <p:nvSpPr>
          <p:cNvPr id="167" name="PlaceHolder 1"/>
          <p:cNvSpPr>
            <a:spLocks noGrp="1"/>
          </p:cNvSpPr>
          <p:nvPr>
            <p:ph type="title"/>
          </p:nvPr>
        </p:nvSpPr>
        <p:spPr>
          <a:xfrm>
            <a:off x="609480" y="273600"/>
            <a:ext cx="10972080" cy="1144440"/>
          </a:xfrm>
          <a:prstGeom prst="rect">
            <a:avLst/>
          </a:prstGeom>
        </p:spPr>
        <p:txBody>
          <a:bodyPr lIns="0" rIns="0" tIns="0" bIns="0" anchor="ctr">
            <a:noAutofit/>
          </a:bodyPr>
          <a:p>
            <a:r>
              <a:rPr b="0" lang="it-IT" sz="1800" spc="-1" strike="noStrike">
                <a:latin typeface="Arial"/>
              </a:rPr>
              <a:t>Fai clic per modificare il formato del testo del titolo</a:t>
            </a:r>
            <a:endParaRPr b="0" lang="it-IT" sz="1800" spc="-1" strike="noStrike">
              <a:latin typeface="Arial"/>
            </a:endParaRPr>
          </a:p>
        </p:txBody>
      </p:sp>
      <p:sp>
        <p:nvSpPr>
          <p:cNvPr id="168" name="PlaceHolder 2"/>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it-IT" sz="3200" spc="-1" strike="noStrike">
                <a:latin typeface="Arial"/>
              </a:rPr>
              <a:t>Fai clic per modificare il formato del testo della struttura</a:t>
            </a:r>
            <a:endParaRPr b="0" lang="it-IT" sz="3200" spc="-1" strike="noStrike">
              <a:latin typeface="Arial"/>
            </a:endParaRPr>
          </a:p>
          <a:p>
            <a:pPr lvl="1" marL="864000" indent="-324000">
              <a:spcBef>
                <a:spcPts val="1134"/>
              </a:spcBef>
              <a:buClr>
                <a:srgbClr val="000000"/>
              </a:buClr>
              <a:buSzPct val="75000"/>
              <a:buFont typeface="Symbol" charset="2"/>
              <a:buChar char=""/>
            </a:pPr>
            <a:r>
              <a:rPr b="0" lang="it-IT" sz="2800" spc="-1" strike="noStrike">
                <a:latin typeface="Arial"/>
              </a:rPr>
              <a:t>Secondo livello struttura</a:t>
            </a:r>
            <a:endParaRPr b="0" lang="it-IT" sz="2800" spc="-1" strike="noStrike">
              <a:latin typeface="Arial"/>
            </a:endParaRPr>
          </a:p>
          <a:p>
            <a:pPr lvl="2" marL="1296000" indent="-288000">
              <a:spcBef>
                <a:spcPts val="850"/>
              </a:spcBef>
              <a:buClr>
                <a:srgbClr val="000000"/>
              </a:buClr>
              <a:buSzPct val="45000"/>
              <a:buFont typeface="Wingdings" charset="2"/>
              <a:buChar char=""/>
            </a:pPr>
            <a:r>
              <a:rPr b="0" lang="it-IT" sz="2400" spc="-1" strike="noStrike">
                <a:latin typeface="Arial"/>
              </a:rPr>
              <a:t>Terzo livello struttura</a:t>
            </a:r>
            <a:endParaRPr b="0" lang="it-IT" sz="2400" spc="-1" strike="noStrike">
              <a:latin typeface="Arial"/>
            </a:endParaRPr>
          </a:p>
          <a:p>
            <a:pPr lvl="3" marL="1728000" indent="-216000">
              <a:spcBef>
                <a:spcPts val="567"/>
              </a:spcBef>
              <a:buClr>
                <a:srgbClr val="000000"/>
              </a:buClr>
              <a:buSzPct val="75000"/>
              <a:buFont typeface="Symbol" charset="2"/>
              <a:buChar char=""/>
            </a:pPr>
            <a:r>
              <a:rPr b="0" lang="it-IT" sz="2000" spc="-1" strike="noStrike">
                <a:latin typeface="Arial"/>
              </a:rPr>
              <a:t>Quarto livello struttura</a:t>
            </a:r>
            <a:endParaRPr b="0" lang="it-IT" sz="2000" spc="-1" strike="noStrike">
              <a:latin typeface="Arial"/>
            </a:endParaRPr>
          </a:p>
          <a:p>
            <a:pPr lvl="4" marL="2160000" indent="-216000">
              <a:spcBef>
                <a:spcPts val="283"/>
              </a:spcBef>
              <a:buClr>
                <a:srgbClr val="000000"/>
              </a:buClr>
              <a:buSzPct val="45000"/>
              <a:buFont typeface="Wingdings" charset="2"/>
              <a:buChar char=""/>
            </a:pPr>
            <a:r>
              <a:rPr b="0" lang="it-IT" sz="2000" spc="-1" strike="noStrike">
                <a:latin typeface="Arial"/>
              </a:rPr>
              <a:t>Quinto livello struttura</a:t>
            </a:r>
            <a:endParaRPr b="0" lang="it-IT" sz="2000" spc="-1" strike="noStrike">
              <a:latin typeface="Arial"/>
            </a:endParaRPr>
          </a:p>
          <a:p>
            <a:pPr lvl="5" marL="2592000" indent="-216000">
              <a:spcBef>
                <a:spcPts val="283"/>
              </a:spcBef>
              <a:buClr>
                <a:srgbClr val="000000"/>
              </a:buClr>
              <a:buSzPct val="45000"/>
              <a:buFont typeface="Wingdings" charset="2"/>
              <a:buChar char=""/>
            </a:pPr>
            <a:r>
              <a:rPr b="0" lang="it-IT" sz="2000" spc="-1" strike="noStrike">
                <a:latin typeface="Arial"/>
              </a:rPr>
              <a:t>Sesto livello struttura</a:t>
            </a:r>
            <a:endParaRPr b="0" lang="it-IT" sz="2000" spc="-1" strike="noStrike">
              <a:latin typeface="Arial"/>
            </a:endParaRPr>
          </a:p>
          <a:p>
            <a:pPr lvl="6" marL="3024000" indent="-216000">
              <a:spcBef>
                <a:spcPts val="283"/>
              </a:spcBef>
              <a:buClr>
                <a:srgbClr val="000000"/>
              </a:buClr>
              <a:buSzPct val="45000"/>
              <a:buFont typeface="Wingdings" charset="2"/>
              <a:buChar char=""/>
            </a:pPr>
            <a:r>
              <a:rPr b="0" lang="it-IT" sz="2000" spc="-1" strike="noStrike">
                <a:latin typeface="Arial"/>
              </a:rPr>
              <a:t>Settimo livello struttura</a:t>
            </a:r>
            <a:endParaRPr b="0" lang="it-IT"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Lst>
</p:sldMaster>
</file>

<file path=ppt/slides/_rels/slide1.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image" Target="../media/image9.png"/><Relationship Id="rId3" Type="http://schemas.openxmlformats.org/officeDocument/2006/relationships/image" Target="../media/image10.png"/><Relationship Id="rId4" Type="http://schemas.openxmlformats.org/officeDocument/2006/relationships/slideLayout" Target="../slideLayouts/slideLayout1.xml"/><Relationship Id="rId5"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9.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37.xml"/><Relationship Id="rId3"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37.xml"/><Relationship Id="rId3"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image" Target="../media/image16.png"/><Relationship Id="rId3" Type="http://schemas.openxmlformats.org/officeDocument/2006/relationships/image" Target="../media/image17.png"/><Relationship Id="rId4" Type="http://schemas.openxmlformats.org/officeDocument/2006/relationships/slideLayout" Target="../slideLayouts/slideLayout37.xml"/><Relationship Id="rId5"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image" Target="../media/image19.png"/><Relationship Id="rId3" Type="http://schemas.openxmlformats.org/officeDocument/2006/relationships/image" Target="../media/image20.png"/><Relationship Id="rId4" Type="http://schemas.openxmlformats.org/officeDocument/2006/relationships/slideLayout" Target="../slideLayouts/slideLayout51.xml"/>
</Relationships>
</file>

<file path=ppt/slides/_rels/slide13.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22.jpeg"/><Relationship Id="rId2" Type="http://schemas.openxmlformats.org/officeDocument/2006/relationships/slideLayout" Target="../slideLayouts/slideLayout1.xml"/><Relationship Id="rId3"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11" name="Image 0" descr="preencoded.png"/>
          <p:cNvPicPr/>
          <p:nvPr/>
        </p:nvPicPr>
        <p:blipFill>
          <a:blip r:embed="rId1"/>
          <a:stretch/>
        </p:blipFill>
        <p:spPr>
          <a:xfrm>
            <a:off x="7619760" y="0"/>
            <a:ext cx="4569840" cy="6855840"/>
          </a:xfrm>
          <a:prstGeom prst="rect">
            <a:avLst/>
          </a:prstGeom>
          <a:ln w="0">
            <a:noFill/>
          </a:ln>
        </p:spPr>
      </p:pic>
      <p:pic>
        <p:nvPicPr>
          <p:cNvPr id="212" name="Image 1" descr="preencoded.png"/>
          <p:cNvPicPr/>
          <p:nvPr/>
        </p:nvPicPr>
        <p:blipFill>
          <a:blip r:embed="rId2"/>
          <a:stretch/>
        </p:blipFill>
        <p:spPr>
          <a:xfrm>
            <a:off x="661320" y="522000"/>
            <a:ext cx="466560" cy="353520"/>
          </a:xfrm>
          <a:prstGeom prst="rect">
            <a:avLst/>
          </a:prstGeom>
          <a:ln w="0">
            <a:noFill/>
          </a:ln>
        </p:spPr>
      </p:pic>
      <p:pic>
        <p:nvPicPr>
          <p:cNvPr id="213" name="Image 2" descr="preencoded.png"/>
          <p:cNvPicPr/>
          <p:nvPr/>
        </p:nvPicPr>
        <p:blipFill>
          <a:blip r:embed="rId3"/>
          <a:stretch/>
        </p:blipFill>
        <p:spPr>
          <a:xfrm>
            <a:off x="661320" y="1040040"/>
            <a:ext cx="549000" cy="549000"/>
          </a:xfrm>
          <a:prstGeom prst="rect">
            <a:avLst/>
          </a:prstGeom>
          <a:ln w="0">
            <a:noFill/>
          </a:ln>
        </p:spPr>
      </p:pic>
      <p:sp>
        <p:nvSpPr>
          <p:cNvPr id="214" name="Text 0"/>
          <p:cNvSpPr/>
          <p:nvPr/>
        </p:nvSpPr>
        <p:spPr>
          <a:xfrm>
            <a:off x="661320" y="1808640"/>
            <a:ext cx="6294600" cy="2581560"/>
          </a:xfrm>
          <a:prstGeom prst="rect">
            <a:avLst/>
          </a:prstGeom>
          <a:noFill/>
          <a:ln w="0">
            <a:noFill/>
          </a:ln>
        </p:spPr>
        <p:style>
          <a:lnRef idx="0"/>
          <a:fillRef idx="0"/>
          <a:effectRef idx="0"/>
          <a:fontRef idx="minor"/>
        </p:style>
        <p:txBody>
          <a:bodyPr lIns="0" rIns="0" tIns="0" bIns="0">
            <a:normAutofit fontScale="59000"/>
          </a:bodyPr>
          <a:p>
            <a:pPr>
              <a:lnSpc>
                <a:spcPct val="104000"/>
              </a:lnSpc>
              <a:tabLst>
                <a:tab algn="l" pos="0"/>
              </a:tabLst>
            </a:pPr>
            <a:r>
              <a:rPr b="1" lang="en-US" sz="3250" spc="-1" strike="noStrike">
                <a:solidFill>
                  <a:srgbClr val="ffffff"/>
                </a:solidFill>
                <a:latin typeface="Fraunces Bold"/>
                <a:ea typeface="Fraunces Bold"/>
              </a:rPr>
              <a:t>Standard SICOB, Linee Guida SIO e Lancet Commission: come armonizzare raccomandazioni diverse nel percorso del paziente?</a:t>
            </a:r>
            <a:endParaRPr b="0" lang="it-IT" sz="3250" spc="-1" strike="noStrike">
              <a:solidFill>
                <a:srgbClr val="ffffff"/>
              </a:solidFill>
              <a:latin typeface="Arial"/>
            </a:endParaRPr>
          </a:p>
        </p:txBody>
      </p:sp>
      <p:sp>
        <p:nvSpPr>
          <p:cNvPr id="215" name="Text 1"/>
          <p:cNvSpPr/>
          <p:nvPr/>
        </p:nvSpPr>
        <p:spPr>
          <a:xfrm>
            <a:off x="661320" y="4609080"/>
            <a:ext cx="6294600" cy="493920"/>
          </a:xfrm>
          <a:prstGeom prst="rect">
            <a:avLst/>
          </a:prstGeom>
          <a:noFill/>
          <a:ln w="0">
            <a:noFill/>
          </a:ln>
        </p:spPr>
        <p:style>
          <a:lnRef idx="0"/>
          <a:fillRef idx="0"/>
          <a:effectRef idx="0"/>
          <a:fontRef idx="minor"/>
        </p:style>
        <p:txBody>
          <a:bodyPr lIns="0" rIns="0" tIns="0" bIns="0">
            <a:normAutofit/>
          </a:bodyPr>
          <a:p>
            <a:pPr>
              <a:lnSpc>
                <a:spcPct val="125000"/>
              </a:lnSpc>
              <a:tabLst>
                <a:tab algn="l" pos="0"/>
              </a:tabLst>
            </a:pPr>
            <a:r>
              <a:rPr b="0" i="1" lang="en-US" sz="1300" spc="-1" strike="noStrike">
                <a:solidFill>
                  <a:srgbClr val="204c8e"/>
                </a:solidFill>
                <a:latin typeface="Epilogue"/>
                <a:ea typeface="Epilogue"/>
              </a:rPr>
              <a:t>Un'analisi comparativa delle metodologie statistiche e dell'integrazione nel percorso clinico del paziente</a:t>
            </a:r>
            <a:endParaRPr b="0" lang="it-IT" sz="1300" spc="-1" strike="noStrike">
              <a:latin typeface="Arial"/>
            </a:endParaRPr>
          </a:p>
        </p:txBody>
      </p:sp>
      <p:sp>
        <p:nvSpPr>
          <p:cNvPr id="216" name="Text 2"/>
          <p:cNvSpPr/>
          <p:nvPr/>
        </p:nvSpPr>
        <p:spPr>
          <a:xfrm>
            <a:off x="661320" y="5267880"/>
            <a:ext cx="6294600" cy="394920"/>
          </a:xfrm>
          <a:prstGeom prst="rect">
            <a:avLst/>
          </a:prstGeom>
          <a:noFill/>
          <a:ln w="0">
            <a:noFill/>
          </a:ln>
        </p:spPr>
        <p:style>
          <a:lnRef idx="0"/>
          <a:fillRef idx="0"/>
          <a:effectRef idx="0"/>
          <a:fontRef idx="minor"/>
        </p:style>
        <p:txBody>
          <a:bodyPr lIns="0" rIns="0" tIns="0" bIns="0">
            <a:normAutofit fontScale="82000"/>
          </a:bodyPr>
          <a:p>
            <a:pPr>
              <a:lnSpc>
                <a:spcPct val="125000"/>
              </a:lnSpc>
              <a:tabLst>
                <a:tab algn="l" pos="0"/>
              </a:tabLst>
            </a:pPr>
            <a:r>
              <a:rPr b="1" lang="en-US" sz="1000" spc="-1" strike="noStrike">
                <a:solidFill>
                  <a:srgbClr val="204c8e"/>
                </a:solidFill>
                <a:latin typeface="Epilogue Bold"/>
                <a:ea typeface="Epilogue Bold"/>
              </a:rPr>
              <a:t>Dott.ssa Alice Albanese, </a:t>
            </a:r>
            <a:endParaRPr b="0" lang="it-IT" sz="1000" spc="-1" strike="noStrike">
              <a:latin typeface="Arial"/>
            </a:endParaRPr>
          </a:p>
          <a:p>
            <a:pPr>
              <a:lnSpc>
                <a:spcPct val="125000"/>
              </a:lnSpc>
              <a:tabLst>
                <a:tab algn="l" pos="0"/>
              </a:tabLst>
            </a:pPr>
            <a:r>
              <a:rPr b="1" lang="en-US" sz="1000" spc="-1" strike="noStrike">
                <a:solidFill>
                  <a:srgbClr val="204c8e"/>
                </a:solidFill>
                <a:latin typeface="Epilogue Bold"/>
                <a:ea typeface="Epilogue Bold"/>
              </a:rPr>
              <a:t>UOSD Chirurgia Bariatrica Azienda Ospedaliera di Padova, Direttore Dott. Mirto Foletto</a:t>
            </a:r>
            <a:endParaRPr b="0" lang="it-IT" sz="10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7" name=""/>
          <p:cNvSpPr/>
          <p:nvPr/>
        </p:nvSpPr>
        <p:spPr>
          <a:xfrm>
            <a:off x="609480" y="273600"/>
            <a:ext cx="10971000" cy="114336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1" lang="it-IT" sz="4400" spc="-1" strike="noStrike">
                <a:solidFill>
                  <a:srgbClr val="ffffff"/>
                </a:solidFill>
                <a:latin typeface="Arial"/>
                <a:ea typeface="DejaVu Sans"/>
              </a:rPr>
              <a:t>Tre documenti diversi</a:t>
            </a:r>
            <a:endParaRPr b="1" lang="it-IT" sz="4400" spc="-1" strike="noStrike">
              <a:latin typeface="Arial"/>
            </a:endParaRPr>
          </a:p>
        </p:txBody>
      </p:sp>
      <p:sp>
        <p:nvSpPr>
          <p:cNvPr id="218" name=""/>
          <p:cNvSpPr/>
          <p:nvPr/>
        </p:nvSpPr>
        <p:spPr>
          <a:xfrm>
            <a:off x="548280" y="1620000"/>
            <a:ext cx="10971000" cy="397584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1" lang="it-IT" sz="6000" spc="-1" strike="noStrike">
                <a:solidFill>
                  <a:srgbClr val="ffffff"/>
                </a:solidFill>
                <a:latin typeface="Arial"/>
                <a:ea typeface="DejaVu Sans"/>
              </a:rPr>
              <a:t>Metodologia statistica</a:t>
            </a:r>
            <a:endParaRPr b="1" lang="it-IT" sz="6000" spc="-1" strike="noStrike">
              <a:latin typeface="Arial"/>
            </a:endParaRPr>
          </a:p>
          <a:p>
            <a:pPr algn="ctr">
              <a:lnSpc>
                <a:spcPct val="100000"/>
              </a:lnSpc>
            </a:pPr>
            <a:r>
              <a:rPr b="1" lang="it-IT" sz="6000" spc="-1" strike="noStrike">
                <a:solidFill>
                  <a:srgbClr val="ffffff"/>
                </a:solidFill>
                <a:latin typeface="Arial"/>
                <a:ea typeface="DejaVu Sans"/>
              </a:rPr>
              <a:t>Focus</a:t>
            </a:r>
            <a:endParaRPr b="1" lang="it-IT" sz="6000" spc="-1" strike="noStrike">
              <a:latin typeface="Arial"/>
            </a:endParaRPr>
          </a:p>
          <a:p>
            <a:pPr algn="ctr">
              <a:lnSpc>
                <a:spcPct val="100000"/>
              </a:lnSpc>
            </a:pPr>
            <a:r>
              <a:rPr b="1" lang="it-IT" sz="6000" spc="-1" strike="noStrike">
                <a:solidFill>
                  <a:srgbClr val="ffffff"/>
                </a:solidFill>
                <a:latin typeface="Arial"/>
                <a:ea typeface="DejaVu Sans"/>
              </a:rPr>
              <a:t>obiettivi</a:t>
            </a:r>
            <a:endParaRPr b="1" lang="it-IT" sz="60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9" name="Text 0"/>
          <p:cNvSpPr/>
          <p:nvPr/>
        </p:nvSpPr>
        <p:spPr>
          <a:xfrm>
            <a:off x="540000" y="910080"/>
            <a:ext cx="10987920" cy="588600"/>
          </a:xfrm>
          <a:prstGeom prst="rect">
            <a:avLst/>
          </a:prstGeom>
          <a:noFill/>
          <a:ln w="0">
            <a:noFill/>
          </a:ln>
        </p:spPr>
        <p:style>
          <a:lnRef idx="0"/>
          <a:fillRef idx="0"/>
          <a:effectRef idx="0"/>
          <a:fontRef idx="minor"/>
        </p:style>
        <p:txBody>
          <a:bodyPr wrap="none" lIns="0" rIns="0" tIns="0" bIns="0">
            <a:noAutofit/>
          </a:bodyPr>
          <a:p>
            <a:pPr>
              <a:lnSpc>
                <a:spcPct val="104000"/>
              </a:lnSpc>
              <a:tabLst>
                <a:tab algn="l" pos="0"/>
              </a:tabLst>
            </a:pPr>
            <a:r>
              <a:rPr b="1" lang="en-US" sz="3700" spc="-1" strike="noStrike">
                <a:solidFill>
                  <a:srgbClr val="ffffff"/>
                </a:solidFill>
                <a:latin typeface="Fraunces Medium"/>
                <a:ea typeface="Fraunces Medium"/>
              </a:rPr>
              <a:t>I Tre Documenti a Confronto</a:t>
            </a:r>
            <a:endParaRPr b="1" lang="it-IT" sz="3700" spc="-1" strike="noStrike">
              <a:latin typeface="Arial"/>
            </a:endParaRPr>
          </a:p>
        </p:txBody>
      </p:sp>
      <p:sp>
        <p:nvSpPr>
          <p:cNvPr id="220" name="Shape 1"/>
          <p:cNvSpPr/>
          <p:nvPr/>
        </p:nvSpPr>
        <p:spPr>
          <a:xfrm>
            <a:off x="661320" y="1784160"/>
            <a:ext cx="3494880" cy="4161600"/>
          </a:xfrm>
          <a:prstGeom prst="roundRect">
            <a:avLst>
              <a:gd name="adj" fmla="val 2270"/>
            </a:avLst>
          </a:prstGeom>
          <a:solidFill>
            <a:srgbClr val="283157"/>
          </a:solidFill>
          <a:ln w="6350">
            <a:solidFill>
              <a:srgbClr val="414a70"/>
            </a:solidFill>
            <a:round/>
          </a:ln>
        </p:spPr>
        <p:style>
          <a:lnRef idx="0"/>
          <a:fillRef idx="0"/>
          <a:effectRef idx="0"/>
          <a:fontRef idx="minor"/>
        </p:style>
      </p:sp>
      <p:sp>
        <p:nvSpPr>
          <p:cNvPr id="221" name="Text 2"/>
          <p:cNvSpPr/>
          <p:nvPr/>
        </p:nvSpPr>
        <p:spPr>
          <a:xfrm>
            <a:off x="856800" y="1979640"/>
            <a:ext cx="3103920" cy="293040"/>
          </a:xfrm>
          <a:prstGeom prst="rect">
            <a:avLst/>
          </a:prstGeom>
          <a:noFill/>
          <a:ln w="0">
            <a:noFill/>
          </a:ln>
        </p:spPr>
        <p:style>
          <a:lnRef idx="0"/>
          <a:fillRef idx="0"/>
          <a:effectRef idx="0"/>
          <a:fontRef idx="minor"/>
        </p:style>
        <p:txBody>
          <a:bodyPr wrap="none" lIns="0" rIns="0" tIns="0" bIns="0">
            <a:noAutofit/>
          </a:bodyPr>
          <a:p>
            <a:pPr>
              <a:lnSpc>
                <a:spcPct val="104000"/>
              </a:lnSpc>
              <a:tabLst>
                <a:tab algn="l" pos="0"/>
              </a:tabLst>
            </a:pPr>
            <a:r>
              <a:rPr b="0" lang="en-US" sz="1850" spc="-1" strike="noStrike">
                <a:solidFill>
                  <a:srgbClr val="ebecef"/>
                </a:solidFill>
                <a:latin typeface="Fraunces Medium"/>
                <a:ea typeface="Fraunces Medium"/>
              </a:rPr>
              <a:t>SIO 2025</a:t>
            </a:r>
            <a:endParaRPr b="0" lang="it-IT" sz="1850" spc="-1" strike="noStrike">
              <a:latin typeface="Arial"/>
            </a:endParaRPr>
          </a:p>
        </p:txBody>
      </p:sp>
      <p:sp>
        <p:nvSpPr>
          <p:cNvPr id="222" name="Text 3"/>
          <p:cNvSpPr/>
          <p:nvPr/>
        </p:nvSpPr>
        <p:spPr>
          <a:xfrm>
            <a:off x="856800" y="2388240"/>
            <a:ext cx="3103920" cy="2757240"/>
          </a:xfrm>
          <a:prstGeom prst="rect">
            <a:avLst/>
          </a:prstGeom>
          <a:noFill/>
          <a:ln w="0">
            <a:noFill/>
          </a:ln>
        </p:spPr>
        <p:style>
          <a:lnRef idx="0"/>
          <a:fillRef idx="0"/>
          <a:effectRef idx="0"/>
          <a:fontRef idx="minor"/>
        </p:style>
        <p:txBody>
          <a:bodyPr lIns="0" rIns="0" tIns="0" bIns="0">
            <a:noAutofit/>
          </a:bodyPr>
          <a:p>
            <a:pPr>
              <a:lnSpc>
                <a:spcPct val="133000"/>
              </a:lnSpc>
              <a:spcAft>
                <a:spcPts val="850"/>
              </a:spcAft>
              <a:tabLst>
                <a:tab algn="l" pos="0"/>
              </a:tabLst>
            </a:pPr>
            <a:r>
              <a:rPr b="1" lang="en-US" sz="1450" spc="-1" strike="noStrike">
                <a:solidFill>
                  <a:srgbClr val="ebecef"/>
                </a:solidFill>
                <a:latin typeface="Epilogue Bold"/>
                <a:ea typeface="Epilogue Bold"/>
              </a:rPr>
              <a:t>Coordinatore:</a:t>
            </a:r>
            <a:r>
              <a:rPr b="0" lang="en-US" sz="1450" spc="-1" strike="noStrike">
                <a:solidFill>
                  <a:srgbClr val="ebecef"/>
                </a:solidFill>
                <a:latin typeface="Epilogue"/>
                <a:ea typeface="Epilogue"/>
              </a:rPr>
              <a:t> Rocco Barazzoni</a:t>
            </a:r>
            <a:endParaRPr b="0" lang="it-IT" sz="1450" spc="-1" strike="noStrike">
              <a:latin typeface="Arial"/>
            </a:endParaRPr>
          </a:p>
          <a:p>
            <a:pPr>
              <a:lnSpc>
                <a:spcPct val="133000"/>
              </a:lnSpc>
              <a:spcAft>
                <a:spcPts val="850"/>
              </a:spcAft>
              <a:tabLst>
                <a:tab algn="l" pos="0"/>
              </a:tabLst>
            </a:pPr>
            <a:r>
              <a:rPr b="1" lang="en-US" sz="1450" spc="-1" strike="noStrike">
                <a:solidFill>
                  <a:srgbClr val="ebecef"/>
                </a:solidFill>
                <a:latin typeface="Epilogue Bold"/>
                <a:ea typeface="Epilogue Bold"/>
              </a:rPr>
              <a:t>Metodologia:</a:t>
            </a:r>
            <a:r>
              <a:rPr b="0" lang="en-US" sz="1450" spc="-1" strike="noStrike">
                <a:solidFill>
                  <a:srgbClr val="ebecef"/>
                </a:solidFill>
                <a:latin typeface="Epilogue"/>
                <a:ea typeface="Epilogue"/>
              </a:rPr>
              <a:t> GRADE + PICO, panel multidisciplinare</a:t>
            </a:r>
            <a:endParaRPr b="0" lang="it-IT" sz="1450" spc="-1" strike="noStrike">
              <a:latin typeface="Arial"/>
            </a:endParaRPr>
          </a:p>
          <a:p>
            <a:pPr>
              <a:lnSpc>
                <a:spcPct val="133000"/>
              </a:lnSpc>
              <a:spcAft>
                <a:spcPts val="850"/>
              </a:spcAft>
              <a:tabLst>
                <a:tab algn="l" pos="0"/>
              </a:tabLst>
            </a:pPr>
            <a:r>
              <a:rPr b="1" lang="en-US" sz="1450" spc="-1" strike="noStrike">
                <a:solidFill>
                  <a:srgbClr val="ebecef"/>
                </a:solidFill>
                <a:latin typeface="Epilogue Bold"/>
                <a:ea typeface="Epilogue Bold"/>
              </a:rPr>
              <a:t>Ambito:</a:t>
            </a:r>
            <a:r>
              <a:rPr b="0" lang="en-US" sz="1450" spc="-1" strike="noStrike">
                <a:solidFill>
                  <a:srgbClr val="ebecef"/>
                </a:solidFill>
                <a:latin typeface="Epilogue"/>
                <a:ea typeface="Epilogue"/>
              </a:rPr>
              <a:t> Diagnosi, terapia nutrizionale, farmacologica, chirurgica, endoscopica</a:t>
            </a:r>
            <a:endParaRPr b="0" lang="it-IT" sz="1450" spc="-1" strike="noStrike">
              <a:latin typeface="Arial"/>
            </a:endParaRPr>
          </a:p>
          <a:p>
            <a:pPr>
              <a:lnSpc>
                <a:spcPct val="133000"/>
              </a:lnSpc>
              <a:tabLst>
                <a:tab algn="l" pos="0"/>
              </a:tabLst>
            </a:pPr>
            <a:r>
              <a:rPr b="1" lang="en-US" sz="1450" spc="-1" strike="noStrike">
                <a:solidFill>
                  <a:srgbClr val="ebecef"/>
                </a:solidFill>
                <a:latin typeface="Epilogue Bold"/>
                <a:ea typeface="Epilogue Bold"/>
              </a:rPr>
              <a:t>Pubblicazione:</a:t>
            </a:r>
            <a:r>
              <a:rPr b="0" lang="en-US" sz="1450" spc="-1" strike="noStrike">
                <a:solidFill>
                  <a:srgbClr val="ebecef"/>
                </a:solidFill>
                <a:latin typeface="Epilogue"/>
                <a:ea typeface="Epilogue"/>
              </a:rPr>
              <a:t> ISS, settembre 2025</a:t>
            </a:r>
            <a:endParaRPr b="0" lang="it-IT" sz="1450" spc="-1" strike="noStrike">
              <a:latin typeface="Arial"/>
            </a:endParaRPr>
          </a:p>
        </p:txBody>
      </p:sp>
      <p:sp>
        <p:nvSpPr>
          <p:cNvPr id="223" name="Shape 4"/>
          <p:cNvSpPr/>
          <p:nvPr/>
        </p:nvSpPr>
        <p:spPr>
          <a:xfrm>
            <a:off x="4347360" y="1784160"/>
            <a:ext cx="3494880" cy="4161600"/>
          </a:xfrm>
          <a:prstGeom prst="roundRect">
            <a:avLst>
              <a:gd name="adj" fmla="val 2270"/>
            </a:avLst>
          </a:prstGeom>
          <a:solidFill>
            <a:srgbClr val="283157"/>
          </a:solidFill>
          <a:ln w="6350">
            <a:solidFill>
              <a:srgbClr val="414a70"/>
            </a:solidFill>
            <a:round/>
          </a:ln>
        </p:spPr>
        <p:style>
          <a:lnRef idx="0"/>
          <a:fillRef idx="0"/>
          <a:effectRef idx="0"/>
          <a:fontRef idx="minor"/>
        </p:style>
      </p:sp>
      <p:sp>
        <p:nvSpPr>
          <p:cNvPr id="224" name="Text 5"/>
          <p:cNvSpPr/>
          <p:nvPr/>
        </p:nvSpPr>
        <p:spPr>
          <a:xfrm>
            <a:off x="4542840" y="1979640"/>
            <a:ext cx="3103920" cy="293040"/>
          </a:xfrm>
          <a:prstGeom prst="rect">
            <a:avLst/>
          </a:prstGeom>
          <a:noFill/>
          <a:ln w="0">
            <a:noFill/>
          </a:ln>
        </p:spPr>
        <p:style>
          <a:lnRef idx="0"/>
          <a:fillRef idx="0"/>
          <a:effectRef idx="0"/>
          <a:fontRef idx="minor"/>
        </p:style>
        <p:txBody>
          <a:bodyPr wrap="none" lIns="0" rIns="0" tIns="0" bIns="0">
            <a:noAutofit/>
          </a:bodyPr>
          <a:p>
            <a:pPr>
              <a:lnSpc>
                <a:spcPct val="104000"/>
              </a:lnSpc>
              <a:tabLst>
                <a:tab algn="l" pos="0"/>
              </a:tabLst>
            </a:pPr>
            <a:r>
              <a:rPr b="0" lang="en-US" sz="1850" spc="-1" strike="noStrike">
                <a:solidFill>
                  <a:srgbClr val="ebecef"/>
                </a:solidFill>
                <a:latin typeface="Fraunces Medium"/>
                <a:ea typeface="Fraunces Medium"/>
              </a:rPr>
              <a:t>SICOB 2023</a:t>
            </a:r>
            <a:endParaRPr b="0" lang="it-IT" sz="1850" spc="-1" strike="noStrike">
              <a:latin typeface="Arial"/>
            </a:endParaRPr>
          </a:p>
        </p:txBody>
      </p:sp>
      <p:sp>
        <p:nvSpPr>
          <p:cNvPr id="225" name="Text 6"/>
          <p:cNvSpPr/>
          <p:nvPr/>
        </p:nvSpPr>
        <p:spPr>
          <a:xfrm>
            <a:off x="4542840" y="2388240"/>
            <a:ext cx="3103920" cy="2757240"/>
          </a:xfrm>
          <a:prstGeom prst="rect">
            <a:avLst/>
          </a:prstGeom>
          <a:noFill/>
          <a:ln w="0">
            <a:noFill/>
          </a:ln>
        </p:spPr>
        <p:style>
          <a:lnRef idx="0"/>
          <a:fillRef idx="0"/>
          <a:effectRef idx="0"/>
          <a:fontRef idx="minor"/>
        </p:style>
        <p:txBody>
          <a:bodyPr lIns="0" rIns="0" tIns="0" bIns="0">
            <a:noAutofit/>
          </a:bodyPr>
          <a:p>
            <a:pPr>
              <a:lnSpc>
                <a:spcPct val="133000"/>
              </a:lnSpc>
              <a:spcAft>
                <a:spcPts val="850"/>
              </a:spcAft>
              <a:tabLst>
                <a:tab algn="l" pos="0"/>
              </a:tabLst>
            </a:pPr>
            <a:r>
              <a:rPr b="1" lang="en-US" sz="1450" spc="-1" strike="noStrike">
                <a:solidFill>
                  <a:srgbClr val="ebecef"/>
                </a:solidFill>
                <a:latin typeface="Epilogue Bold"/>
                <a:ea typeface="Epilogue Bold"/>
              </a:rPr>
              <a:t>Coordinatore:</a:t>
            </a:r>
            <a:r>
              <a:rPr b="0" lang="en-US" sz="1450" spc="-1" strike="noStrike">
                <a:solidFill>
                  <a:srgbClr val="ebecef"/>
                </a:solidFill>
                <a:latin typeface="Epilogue"/>
                <a:ea typeface="Epilogue"/>
              </a:rPr>
              <a:t> Maurizio De Luca</a:t>
            </a:r>
            <a:endParaRPr b="0" lang="it-IT" sz="1450" spc="-1" strike="noStrike">
              <a:latin typeface="Arial"/>
            </a:endParaRPr>
          </a:p>
          <a:p>
            <a:pPr>
              <a:lnSpc>
                <a:spcPct val="133000"/>
              </a:lnSpc>
              <a:spcAft>
                <a:spcPts val="850"/>
              </a:spcAft>
              <a:tabLst>
                <a:tab algn="l" pos="0"/>
              </a:tabLst>
            </a:pPr>
            <a:r>
              <a:rPr b="1" lang="en-US" sz="1450" spc="-1" strike="noStrike">
                <a:solidFill>
                  <a:srgbClr val="ebecef"/>
                </a:solidFill>
                <a:latin typeface="Epilogue Bold"/>
                <a:ea typeface="Epilogue Bold"/>
              </a:rPr>
              <a:t>Metodologia:</a:t>
            </a:r>
            <a:r>
              <a:rPr b="0" lang="en-US" sz="1450" spc="-1" strike="noStrike">
                <a:solidFill>
                  <a:srgbClr val="ebecef"/>
                </a:solidFill>
                <a:latin typeface="Epilogue"/>
                <a:ea typeface="Epilogue"/>
              </a:rPr>
              <a:t> GRADE + Delphi a due step, 24 esperti, 37 quesiti</a:t>
            </a:r>
            <a:endParaRPr b="0" lang="it-IT" sz="1450" spc="-1" strike="noStrike">
              <a:latin typeface="Arial"/>
            </a:endParaRPr>
          </a:p>
          <a:p>
            <a:pPr>
              <a:lnSpc>
                <a:spcPct val="133000"/>
              </a:lnSpc>
              <a:spcAft>
                <a:spcPts val="850"/>
              </a:spcAft>
              <a:tabLst>
                <a:tab algn="l" pos="0"/>
              </a:tabLst>
            </a:pPr>
            <a:r>
              <a:rPr b="1" lang="en-US" sz="1450" spc="-1" strike="noStrike">
                <a:solidFill>
                  <a:srgbClr val="ebecef"/>
                </a:solidFill>
                <a:latin typeface="Epilogue Bold"/>
                <a:ea typeface="Epilogue Bold"/>
              </a:rPr>
              <a:t>Ambito:</a:t>
            </a:r>
            <a:r>
              <a:rPr b="0" lang="en-US" sz="1450" spc="-1" strike="noStrike">
                <a:solidFill>
                  <a:srgbClr val="ebecef"/>
                </a:solidFill>
                <a:latin typeface="Epilogue"/>
                <a:ea typeface="Epilogue"/>
              </a:rPr>
              <a:t> Chirurgia bariatrica, endoscopia, gestione perioperatoria, revisionale</a:t>
            </a:r>
            <a:endParaRPr b="0" lang="it-IT" sz="1450" spc="-1" strike="noStrike">
              <a:latin typeface="Arial"/>
            </a:endParaRPr>
          </a:p>
          <a:p>
            <a:pPr>
              <a:lnSpc>
                <a:spcPct val="133000"/>
              </a:lnSpc>
              <a:tabLst>
                <a:tab algn="l" pos="0"/>
              </a:tabLst>
            </a:pPr>
            <a:r>
              <a:rPr b="1" lang="en-US" sz="1450" spc="-1" strike="noStrike">
                <a:solidFill>
                  <a:srgbClr val="ebecef"/>
                </a:solidFill>
                <a:latin typeface="Epilogue Bold"/>
                <a:ea typeface="Epilogue Bold"/>
              </a:rPr>
              <a:t>Pubblicazione:</a:t>
            </a:r>
            <a:r>
              <a:rPr b="0" lang="en-US" sz="1450" spc="-1" strike="noStrike">
                <a:solidFill>
                  <a:srgbClr val="ebecef"/>
                </a:solidFill>
                <a:latin typeface="Epilogue"/>
                <a:ea typeface="Epilogue"/>
              </a:rPr>
              <a:t> ISS, settembre 2023</a:t>
            </a:r>
            <a:endParaRPr b="0" lang="it-IT" sz="1450" spc="-1" strike="noStrike">
              <a:latin typeface="Arial"/>
            </a:endParaRPr>
          </a:p>
        </p:txBody>
      </p:sp>
      <p:sp>
        <p:nvSpPr>
          <p:cNvPr id="226" name="Shape 7"/>
          <p:cNvSpPr/>
          <p:nvPr/>
        </p:nvSpPr>
        <p:spPr>
          <a:xfrm>
            <a:off x="8033400" y="1784160"/>
            <a:ext cx="3494880" cy="4161600"/>
          </a:xfrm>
          <a:prstGeom prst="roundRect">
            <a:avLst>
              <a:gd name="adj" fmla="val 2270"/>
            </a:avLst>
          </a:prstGeom>
          <a:solidFill>
            <a:srgbClr val="283157"/>
          </a:solidFill>
          <a:ln w="6350">
            <a:solidFill>
              <a:srgbClr val="414a70"/>
            </a:solidFill>
            <a:round/>
          </a:ln>
        </p:spPr>
        <p:style>
          <a:lnRef idx="0"/>
          <a:fillRef idx="0"/>
          <a:effectRef idx="0"/>
          <a:fontRef idx="minor"/>
        </p:style>
      </p:sp>
      <p:sp>
        <p:nvSpPr>
          <p:cNvPr id="227" name="Text 8"/>
          <p:cNvSpPr/>
          <p:nvPr/>
        </p:nvSpPr>
        <p:spPr>
          <a:xfrm>
            <a:off x="8228520" y="1979640"/>
            <a:ext cx="3103920" cy="293040"/>
          </a:xfrm>
          <a:prstGeom prst="rect">
            <a:avLst/>
          </a:prstGeom>
          <a:noFill/>
          <a:ln w="0">
            <a:noFill/>
          </a:ln>
        </p:spPr>
        <p:style>
          <a:lnRef idx="0"/>
          <a:fillRef idx="0"/>
          <a:effectRef idx="0"/>
          <a:fontRef idx="minor"/>
        </p:style>
        <p:txBody>
          <a:bodyPr wrap="none" lIns="0" rIns="0" tIns="0" bIns="0">
            <a:noAutofit/>
          </a:bodyPr>
          <a:p>
            <a:pPr>
              <a:lnSpc>
                <a:spcPct val="104000"/>
              </a:lnSpc>
              <a:tabLst>
                <a:tab algn="l" pos="0"/>
              </a:tabLst>
            </a:pPr>
            <a:r>
              <a:rPr b="0" lang="en-US" sz="1850" spc="-1" strike="noStrike">
                <a:solidFill>
                  <a:srgbClr val="ebecef"/>
                </a:solidFill>
                <a:latin typeface="Fraunces Medium"/>
                <a:ea typeface="Fraunces Medium"/>
              </a:rPr>
              <a:t>Lancet 2025</a:t>
            </a:r>
            <a:endParaRPr b="0" lang="it-IT" sz="1850" spc="-1" strike="noStrike">
              <a:latin typeface="Arial"/>
            </a:endParaRPr>
          </a:p>
        </p:txBody>
      </p:sp>
      <p:sp>
        <p:nvSpPr>
          <p:cNvPr id="228" name="Text 9"/>
          <p:cNvSpPr/>
          <p:nvPr/>
        </p:nvSpPr>
        <p:spPr>
          <a:xfrm>
            <a:off x="8228520" y="2388240"/>
            <a:ext cx="3103920" cy="3362400"/>
          </a:xfrm>
          <a:prstGeom prst="rect">
            <a:avLst/>
          </a:prstGeom>
          <a:noFill/>
          <a:ln w="0">
            <a:noFill/>
          </a:ln>
        </p:spPr>
        <p:style>
          <a:lnRef idx="0"/>
          <a:fillRef idx="0"/>
          <a:effectRef idx="0"/>
          <a:fontRef idx="minor"/>
        </p:style>
        <p:txBody>
          <a:bodyPr lIns="0" rIns="0" tIns="0" bIns="0">
            <a:normAutofit fontScale="85000"/>
          </a:bodyPr>
          <a:p>
            <a:pPr>
              <a:lnSpc>
                <a:spcPct val="133000"/>
              </a:lnSpc>
              <a:spcAft>
                <a:spcPts val="850"/>
              </a:spcAft>
              <a:tabLst>
                <a:tab algn="l" pos="0"/>
              </a:tabLst>
            </a:pPr>
            <a:r>
              <a:rPr b="1" lang="en-US" sz="1450" spc="-1" strike="noStrike">
                <a:solidFill>
                  <a:srgbClr val="ebecef"/>
                </a:solidFill>
                <a:latin typeface="Epilogue Bold"/>
                <a:ea typeface="Epilogue Bold"/>
              </a:rPr>
              <a:t>Coordinatori:</a:t>
            </a:r>
            <a:r>
              <a:rPr b="0" lang="en-US" sz="1450" spc="-1" strike="noStrike">
                <a:solidFill>
                  <a:srgbClr val="ebecef"/>
                </a:solidFill>
                <a:latin typeface="Epilogue"/>
                <a:ea typeface="Epilogue"/>
              </a:rPr>
              <a:t> Rubino, Cummings, Eckel + 55 esperti internazionali</a:t>
            </a:r>
            <a:endParaRPr b="0" lang="it-IT" sz="1450" spc="-1" strike="noStrike">
              <a:latin typeface="Arial"/>
            </a:endParaRPr>
          </a:p>
          <a:p>
            <a:pPr>
              <a:lnSpc>
                <a:spcPct val="133000"/>
              </a:lnSpc>
              <a:spcAft>
                <a:spcPts val="850"/>
              </a:spcAft>
              <a:tabLst>
                <a:tab algn="l" pos="0"/>
              </a:tabLst>
            </a:pPr>
            <a:r>
              <a:rPr b="1" lang="en-US" sz="1450" spc="-1" strike="noStrike">
                <a:solidFill>
                  <a:srgbClr val="ebecef"/>
                </a:solidFill>
                <a:latin typeface="Epilogue Bold"/>
                <a:ea typeface="Epilogue Bold"/>
              </a:rPr>
              <a:t>Metodologia:</a:t>
            </a:r>
            <a:r>
              <a:rPr b="0" lang="en-US" sz="1450" spc="-1" strike="noStrike">
                <a:solidFill>
                  <a:srgbClr val="ebecef"/>
                </a:solidFill>
                <a:latin typeface="Epilogue"/>
                <a:ea typeface="Epilogue"/>
              </a:rPr>
              <a:t> Consensus development process multidisciplinare</a:t>
            </a:r>
            <a:endParaRPr b="0" lang="it-IT" sz="1450" spc="-1" strike="noStrike">
              <a:latin typeface="Arial"/>
            </a:endParaRPr>
          </a:p>
          <a:p>
            <a:pPr>
              <a:lnSpc>
                <a:spcPct val="133000"/>
              </a:lnSpc>
              <a:spcAft>
                <a:spcPts val="850"/>
              </a:spcAft>
              <a:tabLst>
                <a:tab algn="l" pos="0"/>
              </a:tabLst>
            </a:pPr>
            <a:r>
              <a:rPr b="1" lang="en-US" sz="1450" spc="-1" strike="noStrike">
                <a:solidFill>
                  <a:srgbClr val="ebecef"/>
                </a:solidFill>
                <a:latin typeface="Epilogue Bold"/>
                <a:ea typeface="Epilogue Bold"/>
              </a:rPr>
              <a:t>Ambito:</a:t>
            </a:r>
            <a:r>
              <a:rPr b="0" lang="en-US" sz="1450" spc="-1" strike="noStrike">
                <a:solidFill>
                  <a:srgbClr val="ebecef"/>
                </a:solidFill>
                <a:latin typeface="Epilogue"/>
                <a:ea typeface="Epilogue"/>
              </a:rPr>
              <a:t> Definizione clinica, obesità preclinica vs clinica, criteri funzionali</a:t>
            </a:r>
            <a:endParaRPr b="0" lang="it-IT" sz="1450" spc="-1" strike="noStrike">
              <a:latin typeface="Arial"/>
            </a:endParaRPr>
          </a:p>
          <a:p>
            <a:pPr>
              <a:lnSpc>
                <a:spcPct val="133000"/>
              </a:lnSpc>
              <a:tabLst>
                <a:tab algn="l" pos="0"/>
              </a:tabLst>
            </a:pPr>
            <a:r>
              <a:rPr b="1" lang="en-US" sz="1450" spc="-1" strike="noStrike">
                <a:solidFill>
                  <a:srgbClr val="ebecef"/>
                </a:solidFill>
                <a:latin typeface="Epilogue Bold"/>
                <a:ea typeface="Epilogue Bold"/>
              </a:rPr>
              <a:t>Pubblicazione:</a:t>
            </a:r>
            <a:r>
              <a:rPr b="0" lang="en-US" sz="1450" spc="-1" strike="noStrike">
                <a:solidFill>
                  <a:srgbClr val="ebecef"/>
                </a:solidFill>
                <a:latin typeface="Epilogue"/>
                <a:ea typeface="Epilogue"/>
              </a:rPr>
              <a:t> Lancet Diabetes &amp; Endocrinology, gennaio 2025</a:t>
            </a:r>
            <a:endParaRPr b="0" lang="it-IT" sz="145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9" name=""/>
          <p:cNvSpPr/>
          <p:nvPr/>
        </p:nvSpPr>
        <p:spPr>
          <a:xfrm>
            <a:off x="189000" y="180000"/>
            <a:ext cx="10971000" cy="114336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1" lang="it-IT" sz="4400" spc="-1" strike="noStrike">
                <a:solidFill>
                  <a:srgbClr val="ffffff"/>
                </a:solidFill>
                <a:latin typeface="Arial"/>
                <a:ea typeface="DejaVu Sans"/>
              </a:rPr>
              <a:t>LINEE GUIDA SIO e SICOB, metodologia</a:t>
            </a:r>
            <a:endParaRPr b="0" lang="it-IT" sz="4400" spc="-1" strike="noStrike">
              <a:latin typeface="Arial"/>
            </a:endParaRPr>
          </a:p>
        </p:txBody>
      </p:sp>
      <p:sp>
        <p:nvSpPr>
          <p:cNvPr id="230" name=""/>
          <p:cNvSpPr/>
          <p:nvPr/>
        </p:nvSpPr>
        <p:spPr>
          <a:xfrm>
            <a:off x="609480" y="1604520"/>
            <a:ext cx="10971000" cy="3975840"/>
          </a:xfrm>
          <a:prstGeom prst="rect">
            <a:avLst/>
          </a:prstGeom>
          <a:noFill/>
          <a:ln w="0">
            <a:noFill/>
          </a:ln>
        </p:spPr>
        <p:style>
          <a:lnRef idx="0"/>
          <a:fillRef idx="0"/>
          <a:effectRef idx="0"/>
          <a:fontRef idx="minor"/>
        </p:style>
      </p:sp>
      <p:sp>
        <p:nvSpPr>
          <p:cNvPr id="231" name=""/>
          <p:cNvSpPr/>
          <p:nvPr/>
        </p:nvSpPr>
        <p:spPr>
          <a:xfrm>
            <a:off x="1980000" y="1620000"/>
            <a:ext cx="8899560" cy="4768560"/>
          </a:xfrm>
          <a:prstGeom prst="rect">
            <a:avLst/>
          </a:prstGeom>
          <a:noFill/>
          <a:ln w="0">
            <a:noFill/>
          </a:ln>
        </p:spPr>
        <p:style>
          <a:lnRef idx="0"/>
          <a:fillRef idx="0"/>
          <a:effectRef idx="0"/>
          <a:fontRef idx="minor"/>
        </p:style>
        <p:txBody>
          <a:bodyPr lIns="90000" rIns="90000" tIns="45000" bIns="45000">
            <a:noAutofit/>
          </a:bodyPr>
          <a:p>
            <a:pPr algn="just">
              <a:lnSpc>
                <a:spcPct val="100000"/>
              </a:lnSpc>
            </a:pPr>
            <a:r>
              <a:rPr b="0" lang="it-IT" sz="1300" spc="-1" strike="noStrike">
                <a:solidFill>
                  <a:srgbClr val="ffffff"/>
                </a:solidFill>
                <a:latin typeface="Arial"/>
                <a:ea typeface="DejaVu Sans"/>
              </a:rPr>
              <a:t>Lo sviluppo di linee guida rigorose </a:t>
            </a:r>
            <a:r>
              <a:rPr b="0" lang="it-IT" sz="1300" spc="-1" strike="noStrike">
                <a:solidFill>
                  <a:srgbClr val="ffff00"/>
                </a:solidFill>
                <a:latin typeface="Arial"/>
                <a:ea typeface="DejaVu Sans"/>
              </a:rPr>
              <a:t>migliora l’appropriatezza</a:t>
            </a:r>
            <a:r>
              <a:rPr b="0" lang="it-IT" sz="1300" spc="-1" strike="noStrike">
                <a:solidFill>
                  <a:srgbClr val="ffffff"/>
                </a:solidFill>
                <a:latin typeface="Arial"/>
                <a:ea typeface="DejaVu Sans"/>
              </a:rPr>
              <a:t> delle scelte terapeutiche ed è quindi uno  </a:t>
            </a:r>
            <a:r>
              <a:rPr b="0" lang="it-IT" sz="1300" spc="-1" strike="noStrike">
                <a:solidFill>
                  <a:srgbClr val="ffff00"/>
                </a:solidFill>
                <a:latin typeface="Arial"/>
                <a:ea typeface="DejaVu Sans"/>
              </a:rPr>
              <a:t>strumento rilevante</a:t>
            </a:r>
            <a:r>
              <a:rPr b="0" lang="it-IT" sz="1300" spc="-1" strike="noStrike">
                <a:solidFill>
                  <a:srgbClr val="ffffff"/>
                </a:solidFill>
                <a:latin typeface="Arial"/>
                <a:ea typeface="DejaVu Sans"/>
              </a:rPr>
              <a:t> per il </a:t>
            </a:r>
            <a:r>
              <a:rPr b="0" lang="it-IT" sz="1300" spc="-1" strike="noStrike">
                <a:solidFill>
                  <a:srgbClr val="ffff00"/>
                </a:solidFill>
                <a:latin typeface="Arial"/>
                <a:ea typeface="DejaVu Sans"/>
              </a:rPr>
              <a:t>miglioramento della qualità delle cure</a:t>
            </a:r>
            <a:r>
              <a:rPr b="0" lang="it-IT" sz="1300" spc="-1" strike="noStrike">
                <a:solidFill>
                  <a:srgbClr val="ffffff"/>
                </a:solidFill>
                <a:latin typeface="Arial"/>
                <a:ea typeface="DejaVu Sans"/>
              </a:rPr>
              <a:t>. </a:t>
            </a:r>
            <a:endParaRPr b="0" lang="it-IT" sz="1300" spc="-1" strike="noStrike">
              <a:latin typeface="Arial"/>
            </a:endParaRPr>
          </a:p>
          <a:p>
            <a:pPr algn="just">
              <a:lnSpc>
                <a:spcPct val="100000"/>
              </a:lnSpc>
            </a:pPr>
            <a:r>
              <a:rPr b="0" lang="it-IT" sz="1300" spc="-1" strike="noStrike">
                <a:solidFill>
                  <a:srgbClr val="ffffff"/>
                </a:solidFill>
                <a:latin typeface="Arial"/>
                <a:ea typeface="DejaVu Sans"/>
              </a:rPr>
              <a:t> </a:t>
            </a:r>
            <a:endParaRPr b="0" lang="it-IT" sz="1300" spc="-1" strike="noStrike">
              <a:latin typeface="Arial"/>
            </a:endParaRPr>
          </a:p>
          <a:p>
            <a:pPr>
              <a:lnSpc>
                <a:spcPct val="100000"/>
              </a:lnSpc>
            </a:pPr>
            <a:r>
              <a:rPr b="0" lang="it-IT" sz="1300" spc="-1" strike="noStrike">
                <a:solidFill>
                  <a:srgbClr val="ffffff"/>
                </a:solidFill>
                <a:latin typeface="Arial"/>
                <a:ea typeface="DejaVu Sans"/>
              </a:rPr>
              <a:t>Nel contesto  normativo nazionale italiano l'inserimento delle linee guida nel </a:t>
            </a:r>
            <a:r>
              <a:rPr b="0" lang="it-IT" sz="1300" spc="-1" strike="noStrike">
                <a:solidFill>
                  <a:srgbClr val="ffff00"/>
                </a:solidFill>
                <a:latin typeface="Arial"/>
                <a:ea typeface="DejaVu Sans"/>
              </a:rPr>
              <a:t>Sistema Nazionale di Linee Guida</a:t>
            </a:r>
            <a:r>
              <a:rPr b="0" lang="it-IT" sz="1300" spc="-1" strike="noStrike">
                <a:solidFill>
                  <a:srgbClr val="ffffff"/>
                </a:solidFill>
                <a:latin typeface="Arial"/>
                <a:ea typeface="DejaVu Sans"/>
              </a:rPr>
              <a:t> è possibile  solo dopo un'</a:t>
            </a:r>
            <a:r>
              <a:rPr b="0" lang="it-IT" sz="1300" spc="-1" strike="noStrike">
                <a:solidFill>
                  <a:srgbClr val="ffff00"/>
                </a:solidFill>
                <a:latin typeface="Arial"/>
                <a:ea typeface="DejaVu Sans"/>
              </a:rPr>
              <a:t>attenta revisione metodologica e formale</a:t>
            </a:r>
            <a:r>
              <a:rPr b="0" lang="it-IT" sz="1300" spc="-1" strike="noStrike">
                <a:solidFill>
                  <a:srgbClr val="ffffff"/>
                </a:solidFill>
                <a:latin typeface="Arial"/>
                <a:ea typeface="DejaVu Sans"/>
              </a:rPr>
              <a:t> da parte del Centro Nazionale della Clinical  Governance ed Eccellenza delle Cure dell'Istituto Superiore di Sanità. </a:t>
            </a:r>
            <a:endParaRPr b="0" lang="it-IT" sz="1300" spc="-1" strike="noStrike">
              <a:latin typeface="Arial"/>
            </a:endParaRPr>
          </a:p>
          <a:p>
            <a:pPr algn="just">
              <a:lnSpc>
                <a:spcPct val="100000"/>
              </a:lnSpc>
            </a:pPr>
            <a:endParaRPr b="0" lang="it-IT" sz="1300" spc="-1" strike="noStrike">
              <a:latin typeface="Arial"/>
            </a:endParaRPr>
          </a:p>
          <a:p>
            <a:pPr algn="just">
              <a:lnSpc>
                <a:spcPct val="100000"/>
              </a:lnSpc>
            </a:pPr>
            <a:r>
              <a:rPr b="0" lang="it-IT" sz="1300" spc="-1" strike="noStrike">
                <a:solidFill>
                  <a:srgbClr val="ffffff"/>
                </a:solidFill>
                <a:latin typeface="Arial"/>
                <a:ea typeface="DejaVu Sans"/>
              </a:rPr>
              <a:t>Nello sviluppo delle linee guida  nazionali, il Centro Nazionale della Clinical Governance ed Eccellenza delle Cure </a:t>
            </a:r>
            <a:r>
              <a:rPr b="0" lang="it-IT" sz="1300" spc="-1" strike="noStrike">
                <a:solidFill>
                  <a:srgbClr val="ffff00"/>
                </a:solidFill>
                <a:latin typeface="Arial"/>
                <a:ea typeface="DejaVu Sans"/>
              </a:rPr>
              <a:t>raccomanda</a:t>
            </a:r>
            <a:r>
              <a:rPr b="0" lang="it-IT" sz="1300" spc="-1" strike="noStrike">
                <a:solidFill>
                  <a:srgbClr val="ffffff"/>
                </a:solidFill>
                <a:latin typeface="Arial"/>
                <a:ea typeface="DejaVu Sans"/>
              </a:rPr>
              <a:t> l'utilizzo della  metodologia </a:t>
            </a:r>
            <a:r>
              <a:rPr b="1" lang="it-IT" sz="1300" spc="-1" strike="noStrike">
                <a:solidFill>
                  <a:srgbClr val="ffff00"/>
                </a:solidFill>
                <a:latin typeface="Arial"/>
                <a:ea typeface="DejaVu Sans"/>
              </a:rPr>
              <a:t>GRADE</a:t>
            </a:r>
            <a:r>
              <a:rPr b="0" lang="it-IT" sz="1300" spc="-1" strike="noStrike">
                <a:solidFill>
                  <a:srgbClr val="ffffff"/>
                </a:solidFill>
                <a:latin typeface="Arial"/>
                <a:ea typeface="DejaVu Sans"/>
              </a:rPr>
              <a:t> (Grading of Recommendations, Assessment, Development and Evaluations), che  richiede l'identificazione di specifici quesiti clinici e la definizione di esiti rilevanti per ciascuno di essi (bmj336-7650-analysis-00924.pdf). </a:t>
            </a:r>
            <a:endParaRPr b="0" lang="it-IT" sz="1300" spc="-1" strike="noStrike">
              <a:latin typeface="Arial"/>
            </a:endParaRPr>
          </a:p>
          <a:p>
            <a:pPr algn="just">
              <a:lnSpc>
                <a:spcPct val="100000"/>
              </a:lnSpc>
            </a:pPr>
            <a:r>
              <a:rPr b="0" lang="it-IT" sz="1300" spc="-1" strike="noStrike">
                <a:solidFill>
                  <a:srgbClr val="ffffff"/>
                </a:solidFill>
                <a:latin typeface="Arial"/>
                <a:ea typeface="DejaVu Sans"/>
              </a:rPr>
              <a:t>Il metodo GRADE  è stato sviluppato per ridurre l’impatto di opinioni  personali e pregiudizi sulle raccomandazioni delle linee guida.</a:t>
            </a:r>
            <a:endParaRPr b="0" lang="it-IT" sz="1300" spc="-1" strike="noStrike">
              <a:latin typeface="Arial"/>
            </a:endParaRPr>
          </a:p>
          <a:p>
            <a:pPr algn="just">
              <a:lnSpc>
                <a:spcPct val="100000"/>
              </a:lnSpc>
            </a:pPr>
            <a:endParaRPr b="0" lang="it-IT" sz="1300" spc="-1" strike="noStrike">
              <a:latin typeface="Arial"/>
            </a:endParaRPr>
          </a:p>
          <a:p>
            <a:pPr algn="just">
              <a:lnSpc>
                <a:spcPct val="100000"/>
              </a:lnSpc>
            </a:pPr>
            <a:r>
              <a:rPr b="0" lang="it-IT" sz="1300" spc="-1" strike="noStrike">
                <a:solidFill>
                  <a:srgbClr val="ffffff"/>
                </a:solidFill>
                <a:latin typeface="Arial"/>
                <a:ea typeface="DejaVu Sans"/>
              </a:rPr>
              <a:t>Tutti i quesiti clinici trattati dalla LG sono formulati secondo l'acronimo </a:t>
            </a:r>
            <a:r>
              <a:rPr b="1" lang="it-IT" sz="1300" spc="-1" strike="noStrike">
                <a:solidFill>
                  <a:srgbClr val="ffff00"/>
                </a:solidFill>
                <a:latin typeface="Arial"/>
                <a:ea typeface="DejaVu Sans"/>
              </a:rPr>
              <a:t>PICO</a:t>
            </a:r>
            <a:r>
              <a:rPr b="0" lang="it-IT" sz="1300" spc="-1" strike="noStrike">
                <a:solidFill>
                  <a:srgbClr val="ffffff"/>
                </a:solidFill>
                <a:latin typeface="Arial"/>
                <a:ea typeface="DejaVu Sans"/>
              </a:rPr>
              <a:t> (Popolazione-lntervento_x005F_x0002_Comparatore-Outcome). Ogni raccomandazione viene sviluppata come risposta a una domanda.</a:t>
            </a:r>
            <a:endParaRPr b="0" lang="it-IT" sz="1300" spc="-1" strike="noStrike">
              <a:latin typeface="Arial"/>
            </a:endParaRPr>
          </a:p>
          <a:p>
            <a:pPr algn="just">
              <a:lnSpc>
                <a:spcPct val="100000"/>
              </a:lnSpc>
            </a:pPr>
            <a:r>
              <a:rPr b="0" lang="it-IT" sz="1300" spc="-1" strike="noStrike">
                <a:solidFill>
                  <a:srgbClr val="ffffff"/>
                </a:solidFill>
                <a:latin typeface="Arial"/>
                <a:ea typeface="DejaVu Sans"/>
              </a:rPr>
              <a:t>Per ogni domanda, il gruppo di esperti definisce una serie di esiti clinici, potenzialmente rilevanti per la scelta  delle diverse opzioni cliniche. Ogni esito viene poi valutato . </a:t>
            </a:r>
            <a:endParaRPr b="0" lang="it-IT" sz="1300" spc="-1" strike="noStrike">
              <a:latin typeface="Arial"/>
            </a:endParaRPr>
          </a:p>
          <a:p>
            <a:pPr>
              <a:lnSpc>
                <a:spcPct val="100000"/>
              </a:lnSpc>
            </a:pPr>
            <a:endParaRPr b="0" lang="it-IT" sz="1300" spc="-1" strike="noStrike">
              <a:latin typeface="Arial"/>
            </a:endParaRPr>
          </a:p>
          <a:p>
            <a:pPr>
              <a:lnSpc>
                <a:spcPct val="100000"/>
              </a:lnSpc>
            </a:pPr>
            <a:r>
              <a:rPr b="0" lang="it-IT" sz="1300" spc="-1" strike="noStrike">
                <a:solidFill>
                  <a:srgbClr val="ffffff"/>
                </a:solidFill>
                <a:latin typeface="Arial"/>
                <a:ea typeface="DejaVu Sans"/>
              </a:rPr>
              <a:t>La definizione delle domande cliniche è stata effettuata utilizzando la </a:t>
            </a:r>
            <a:r>
              <a:rPr b="1" lang="it-IT" sz="1300" spc="-1" strike="noStrike">
                <a:solidFill>
                  <a:srgbClr val="ffff00"/>
                </a:solidFill>
                <a:latin typeface="Arial"/>
                <a:ea typeface="DejaVu Sans"/>
              </a:rPr>
              <a:t>metodica Delphi,</a:t>
            </a:r>
            <a:r>
              <a:rPr b="0" lang="it-IT" sz="1300" spc="-1" strike="noStrike">
                <a:solidFill>
                  <a:srgbClr val="ffffff"/>
                </a:solidFill>
                <a:latin typeface="Arial"/>
                <a:ea typeface="DejaVu Sans"/>
              </a:rPr>
              <a:t> che è una tecnica </a:t>
            </a:r>
            <a:endParaRPr b="0" lang="it-IT" sz="1300" spc="-1" strike="noStrike">
              <a:latin typeface="Arial"/>
            </a:endParaRPr>
          </a:p>
          <a:p>
            <a:pPr>
              <a:lnSpc>
                <a:spcPct val="100000"/>
              </a:lnSpc>
            </a:pPr>
            <a:r>
              <a:rPr b="0" lang="it-IT" sz="1300" spc="-1" strike="noStrike">
                <a:solidFill>
                  <a:srgbClr val="ffffff"/>
                </a:solidFill>
                <a:latin typeface="Arial"/>
                <a:ea typeface="DejaVu Sans"/>
              </a:rPr>
              <a:t>strutturata basata sul raggiungimento di un consenso o un dissenso mediante questionari ripetuti fino al </a:t>
            </a:r>
            <a:endParaRPr b="0" lang="it-IT" sz="1300" spc="-1" strike="noStrike">
              <a:latin typeface="Arial"/>
            </a:endParaRPr>
          </a:p>
          <a:p>
            <a:pPr>
              <a:lnSpc>
                <a:spcPct val="100000"/>
              </a:lnSpc>
            </a:pPr>
            <a:r>
              <a:rPr b="0" lang="it-IT" sz="1300" spc="-1" strike="noStrike">
                <a:solidFill>
                  <a:srgbClr val="ffffff"/>
                </a:solidFill>
                <a:latin typeface="Arial"/>
                <a:ea typeface="DejaVu Sans"/>
              </a:rPr>
              <a:t>raggiungimento della approvazione o meno dei quesiti scelti.</a:t>
            </a:r>
            <a:endParaRPr b="0" lang="it-IT" sz="1300" spc="-1" strike="noStrike">
              <a:latin typeface="Arial"/>
            </a:endParaRPr>
          </a:p>
          <a:p>
            <a:pPr>
              <a:lnSpc>
                <a:spcPct val="100000"/>
              </a:lnSpc>
            </a:pPr>
            <a:endParaRPr b="0" lang="it-IT" sz="1300" spc="-1" strike="noStrike">
              <a:latin typeface="Arial"/>
            </a:endParaRPr>
          </a:p>
          <a:p>
            <a:pPr>
              <a:lnSpc>
                <a:spcPct val="100000"/>
              </a:lnSpc>
            </a:pPr>
            <a:endParaRPr b="0" lang="it-IT" sz="1300" spc="-1" strike="noStrike">
              <a:latin typeface="Arial"/>
            </a:endParaRPr>
          </a:p>
          <a:p>
            <a:pPr>
              <a:lnSpc>
                <a:spcPct val="100000"/>
              </a:lnSpc>
            </a:pPr>
            <a:endParaRPr b="0" lang="it-IT" sz="13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2" name=""/>
          <p:cNvSpPr/>
          <p:nvPr/>
        </p:nvSpPr>
        <p:spPr>
          <a:xfrm>
            <a:off x="-2779200" y="3143880"/>
            <a:ext cx="11436120" cy="1113840"/>
          </a:xfrm>
          <a:prstGeom prst="rect">
            <a:avLst/>
          </a:prstGeom>
          <a:noFill/>
          <a:ln w="0">
            <a:noFill/>
          </a:ln>
        </p:spPr>
        <p:style>
          <a:lnRef idx="0"/>
          <a:fillRef idx="0"/>
          <a:effectRef idx="0"/>
          <a:fontRef idx="minor"/>
        </p:style>
        <p:txBody>
          <a:bodyPr lIns="90000" rIns="90000" tIns="45000" bIns="45000">
            <a:noAutofit/>
          </a:bodyPr>
          <a:p>
            <a:pPr>
              <a:lnSpc>
                <a:spcPct val="100000"/>
              </a:lnSpc>
            </a:pPr>
            <a:r>
              <a:rPr b="0" lang="it-IT" sz="1800" spc="-1" strike="noStrike">
                <a:solidFill>
                  <a:srgbClr val="000000"/>
                </a:solidFill>
                <a:latin typeface="Arial"/>
                <a:ea typeface="DejaVu Sans"/>
              </a:rPr>
              <a:t>https://mail.google.com/mail/u/0?ui=2&amp;ik=2e292a4fe6&amp;attid=0.1&amp;permmsgid=msg-f:1876474773651953706&amp;th=1a0a93dd5981982a&amp;viefimg&amp;disp=thd&amp;attbid=ANGjdJ-RwdNfGvcwQqDZxBk-gCYB_eVO_9wcrC2saZuR2Sxfk7vXTAdAvIt5_bNMCnI0oeVMFXxVc335cYp7uEvScrpxbJKz52BDKtnAQW-A8hnpxFcN1T2dukfMtFk&amp;ats=2524608000000&amp;sz=w1920-h945&amp;auditContext=forDisplay</a:t>
            </a:r>
            <a:endParaRPr b="0" lang="it-IT" sz="1800" spc="-1" strike="noStrike">
              <a:latin typeface="Arial"/>
            </a:endParaRPr>
          </a:p>
        </p:txBody>
      </p:sp>
      <p:pic>
        <p:nvPicPr>
          <p:cNvPr id="233" name="" descr=""/>
          <p:cNvPicPr/>
          <p:nvPr/>
        </p:nvPicPr>
        <p:blipFill>
          <a:blip r:embed="rId1"/>
          <a:stretch/>
        </p:blipFill>
        <p:spPr>
          <a:xfrm>
            <a:off x="586440" y="431280"/>
            <a:ext cx="5532840" cy="5316840"/>
          </a:xfrm>
          <a:prstGeom prst="rect">
            <a:avLst/>
          </a:prstGeom>
          <a:ln w="0">
            <a:noFill/>
          </a:ln>
        </p:spPr>
      </p:pic>
      <p:pic>
        <p:nvPicPr>
          <p:cNvPr id="234" name="" descr=""/>
          <p:cNvPicPr/>
          <p:nvPr/>
        </p:nvPicPr>
        <p:blipFill>
          <a:blip r:embed="rId2"/>
          <a:stretch/>
        </p:blipFill>
        <p:spPr>
          <a:xfrm>
            <a:off x="6840000" y="360000"/>
            <a:ext cx="4580280" cy="6094800"/>
          </a:xfrm>
          <a:prstGeom prst="rect">
            <a:avLst/>
          </a:prstGeom>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5" name=""/>
          <p:cNvSpPr/>
          <p:nvPr/>
        </p:nvSpPr>
        <p:spPr>
          <a:xfrm>
            <a:off x="609480" y="273600"/>
            <a:ext cx="10971000" cy="114336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0" lang="it-IT" sz="4400" spc="-1" strike="noStrike">
                <a:solidFill>
                  <a:srgbClr val="000000"/>
                </a:solidFill>
                <a:latin typeface="Arial"/>
                <a:ea typeface="DejaVu Sans"/>
              </a:rPr>
              <a:t>	</a:t>
            </a:r>
            <a:r>
              <a:rPr b="1" lang="it-IT" sz="4400" spc="-1" strike="noStrike">
                <a:solidFill>
                  <a:srgbClr val="ffffff"/>
                </a:solidFill>
                <a:latin typeface="Arial"/>
                <a:ea typeface="DejaVu Sans"/>
              </a:rPr>
              <a:t>LANCET COMMISSION, metodologia</a:t>
            </a:r>
            <a:endParaRPr b="0" lang="it-IT" sz="4400" spc="-1" strike="noStrike">
              <a:latin typeface="Arial"/>
            </a:endParaRPr>
          </a:p>
        </p:txBody>
      </p:sp>
      <p:sp>
        <p:nvSpPr>
          <p:cNvPr id="236" name=""/>
          <p:cNvSpPr/>
          <p:nvPr/>
        </p:nvSpPr>
        <p:spPr>
          <a:xfrm>
            <a:off x="609480" y="1604520"/>
            <a:ext cx="10971360" cy="3976200"/>
          </a:xfrm>
          <a:prstGeom prst="rect">
            <a:avLst/>
          </a:prstGeom>
          <a:noFill/>
          <a:ln w="0">
            <a:noFill/>
          </a:ln>
        </p:spPr>
        <p:style>
          <a:lnRef idx="0"/>
          <a:fillRef idx="0"/>
          <a:effectRef idx="0"/>
          <a:fontRef idx="minor"/>
        </p:style>
        <p:txBody>
          <a:bodyPr lIns="0" rIns="0" tIns="0" bIns="0">
            <a:normAutofit fontScale="97000"/>
          </a:bodyPr>
          <a:p>
            <a:pPr marL="432000" indent="-322920">
              <a:lnSpc>
                <a:spcPct val="100000"/>
              </a:lnSpc>
              <a:spcBef>
                <a:spcPts val="1417"/>
              </a:spcBef>
              <a:buClr>
                <a:srgbClr val="000000"/>
              </a:buClr>
              <a:buSzPct val="45000"/>
              <a:buFont typeface="Wingdings" charset="2"/>
              <a:buChar char=""/>
            </a:pPr>
            <a:r>
              <a:rPr b="0" lang="it-IT" sz="3200" spc="-1" strike="noStrike">
                <a:solidFill>
                  <a:srgbClr val="ffffff"/>
                </a:solidFill>
                <a:latin typeface="Arial"/>
                <a:ea typeface="DejaVu Sans"/>
              </a:rPr>
              <a:t>Expert panel , 58 membri del panel selezionati appartenenti a differenti discipline mediche e differenti aree geografiche + pazienti.</a:t>
            </a:r>
            <a:endParaRPr b="0" lang="it-IT" sz="3200" spc="-1" strike="noStrike">
              <a:latin typeface="Arial"/>
            </a:endParaRPr>
          </a:p>
          <a:p>
            <a:pPr marL="432000" indent="-322920">
              <a:lnSpc>
                <a:spcPct val="100000"/>
              </a:lnSpc>
              <a:spcBef>
                <a:spcPts val="1417"/>
              </a:spcBef>
              <a:buClr>
                <a:srgbClr val="000000"/>
              </a:buClr>
              <a:buSzPct val="45000"/>
              <a:buFont typeface="Wingdings" charset="2"/>
              <a:buChar char=""/>
            </a:pPr>
            <a:r>
              <a:rPr b="0" lang="it-IT" sz="3200" spc="-1" strike="noStrike">
                <a:solidFill>
                  <a:srgbClr val="ffffff"/>
                </a:solidFill>
                <a:latin typeface="Arial"/>
                <a:ea typeface="DejaVu Sans"/>
              </a:rPr>
              <a:t>Meeting online mensili in cui sono state discusse evidenze scientifiche, framework per definitizone di obesità , identificazione dei criteri diagnostici+ metodo Delphi per i questionari </a:t>
            </a:r>
            <a:endParaRPr b="0" lang="it-IT" sz="3200" spc="-1" strike="noStrike">
              <a:latin typeface="Arial"/>
            </a:endParaRPr>
          </a:p>
          <a:p>
            <a:pPr marL="432000" indent="-322920">
              <a:lnSpc>
                <a:spcPct val="100000"/>
              </a:lnSpc>
              <a:spcBef>
                <a:spcPts val="1417"/>
              </a:spcBef>
              <a:buClr>
                <a:srgbClr val="000000"/>
              </a:buClr>
              <a:buSzPct val="45000"/>
              <a:buFont typeface="Wingdings" charset="2"/>
              <a:buChar char=""/>
            </a:pPr>
            <a:r>
              <a:rPr b="0" lang="it-IT" sz="3200" spc="-1" strike="noStrike">
                <a:solidFill>
                  <a:srgbClr val="ffffff"/>
                </a:solidFill>
                <a:latin typeface="Arial"/>
                <a:ea typeface="DejaVu Sans"/>
              </a:rPr>
              <a:t> </a:t>
            </a:r>
            <a:endParaRPr b="0" lang="it-IT" sz="32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7" name=""/>
          <p:cNvSpPr/>
          <p:nvPr/>
        </p:nvSpPr>
        <p:spPr>
          <a:xfrm>
            <a:off x="609480" y="273600"/>
            <a:ext cx="10971720" cy="114408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1" lang="it-IT" sz="4400" spc="-1" strike="noStrike">
                <a:solidFill>
                  <a:srgbClr val="ffffff"/>
                </a:solidFill>
                <a:latin typeface="Arial"/>
                <a:ea typeface="DejaVu Sans"/>
              </a:rPr>
              <a:t>Focus e obiettivi</a:t>
            </a:r>
            <a:endParaRPr b="0" lang="it-IT" sz="4400" spc="-1" strike="noStrike">
              <a:latin typeface="Arial"/>
            </a:endParaRPr>
          </a:p>
        </p:txBody>
      </p:sp>
      <p:sp>
        <p:nvSpPr>
          <p:cNvPr id="238" name=""/>
          <p:cNvSpPr/>
          <p:nvPr/>
        </p:nvSpPr>
        <p:spPr>
          <a:xfrm>
            <a:off x="720000" y="1440000"/>
            <a:ext cx="11339280" cy="1113480"/>
          </a:xfrm>
          <a:prstGeom prst="rect">
            <a:avLst/>
          </a:prstGeom>
          <a:noFill/>
          <a:ln w="0">
            <a:noFill/>
          </a:ln>
        </p:spPr>
        <p:style>
          <a:lnRef idx="0"/>
          <a:fillRef idx="0"/>
          <a:effectRef idx="0"/>
          <a:fontRef idx="minor"/>
        </p:style>
        <p:txBody>
          <a:bodyPr lIns="90000" rIns="90000" tIns="45000" bIns="45000">
            <a:noAutofit/>
          </a:bodyPr>
          <a:p>
            <a:pPr>
              <a:lnSpc>
                <a:spcPct val="100000"/>
              </a:lnSpc>
            </a:pPr>
            <a:r>
              <a:rPr b="1" lang="it-IT" sz="1800" spc="-1" strike="noStrike">
                <a:solidFill>
                  <a:srgbClr val="ffffff"/>
                </a:solidFill>
                <a:latin typeface="Arial"/>
                <a:ea typeface="DejaVu Sans"/>
              </a:rPr>
              <a:t>SIO</a:t>
            </a:r>
            <a:r>
              <a:rPr b="0" lang="it-IT" sz="1800" spc="-1" strike="noStrike">
                <a:solidFill>
                  <a:srgbClr val="ffffff"/>
                </a:solidFill>
                <a:latin typeface="Arial"/>
                <a:ea typeface="DejaVu Sans"/>
              </a:rPr>
              <a:t>: Lo scopo della linea guida è quello di fornire un riferimento per la diagnosi ed il trattamento del sovrappeso,  obesità e delle patologie ad esse correlate, in soggetti adulti. Le raccomandazioni si applicano a soggetti ambulatoriali sia per le cure primarie, che per quelle specialistiche. </a:t>
            </a:r>
            <a:endParaRPr b="0" lang="it-IT" sz="1800" spc="-1" strike="noStrike">
              <a:latin typeface="Arial"/>
            </a:endParaRPr>
          </a:p>
          <a:p>
            <a:pPr>
              <a:lnSpc>
                <a:spcPct val="100000"/>
              </a:lnSpc>
            </a:pPr>
            <a:endParaRPr b="0" lang="it-IT" sz="1800" spc="-1" strike="noStrike">
              <a:latin typeface="Arial"/>
            </a:endParaRPr>
          </a:p>
          <a:p>
            <a:pPr>
              <a:lnSpc>
                <a:spcPct val="100000"/>
              </a:lnSpc>
            </a:pPr>
            <a:r>
              <a:rPr b="0" lang="it-IT" sz="1800" spc="-1" strike="noStrike">
                <a:solidFill>
                  <a:srgbClr val="b4c7dc"/>
                </a:solidFill>
                <a:latin typeface="Arial"/>
                <a:ea typeface="DejaVu Sans"/>
              </a:rPr>
              <a:t>FOCUS su DIAGNOSI E TERAPIA </a:t>
            </a:r>
            <a:endParaRPr b="0" lang="it-IT" sz="1800" spc="-1" strike="noStrike">
              <a:latin typeface="Arial"/>
            </a:endParaRPr>
          </a:p>
          <a:p>
            <a:pPr>
              <a:lnSpc>
                <a:spcPct val="100000"/>
              </a:lnSpc>
            </a:pPr>
            <a:endParaRPr b="0" lang="it-IT" sz="1800" spc="-1" strike="noStrike">
              <a:latin typeface="Arial"/>
            </a:endParaRPr>
          </a:p>
          <a:p>
            <a:pPr>
              <a:lnSpc>
                <a:spcPct val="100000"/>
              </a:lnSpc>
            </a:pPr>
            <a:r>
              <a:rPr b="1" lang="it-IT" sz="1800" spc="-1" strike="noStrike">
                <a:solidFill>
                  <a:srgbClr val="ffffff"/>
                </a:solidFill>
                <a:latin typeface="Arial"/>
                <a:ea typeface="DejaVu Sans"/>
              </a:rPr>
              <a:t>SICOB</a:t>
            </a:r>
            <a:r>
              <a:rPr b="0" lang="it-IT" sz="1800" spc="-1" strike="noStrike">
                <a:solidFill>
                  <a:srgbClr val="ffffff"/>
                </a:solidFill>
                <a:latin typeface="Arial"/>
                <a:ea typeface="DejaVu Sans"/>
              </a:rPr>
              <a:t>: Lo scopo della Linee Guida è quello di fornire un riferimento per il trattamento  chirurgico dell’obesità e delle patologie in età pediatrica e nell'adulto.</a:t>
            </a:r>
            <a:endParaRPr b="0" lang="it-IT" sz="1800" spc="-1" strike="noStrike">
              <a:latin typeface="Arial"/>
            </a:endParaRPr>
          </a:p>
          <a:p>
            <a:pPr>
              <a:lnSpc>
                <a:spcPct val="100000"/>
              </a:lnSpc>
            </a:pPr>
            <a:endParaRPr b="0" lang="it-IT" sz="1800" spc="-1" strike="noStrike">
              <a:latin typeface="Arial"/>
            </a:endParaRPr>
          </a:p>
          <a:p>
            <a:pPr>
              <a:lnSpc>
                <a:spcPct val="100000"/>
              </a:lnSpc>
            </a:pPr>
            <a:r>
              <a:rPr b="0" lang="it-IT" sz="1800" spc="-1" strike="noStrike">
                <a:solidFill>
                  <a:srgbClr val="b4c7dc"/>
                </a:solidFill>
                <a:latin typeface="Arial"/>
                <a:ea typeface="DejaVu Sans"/>
              </a:rPr>
              <a:t>FOCUS su TERAPIA CHIRURGICA/ENDOSCOPICA e GESTIONE PERIOPERATORIA </a:t>
            </a:r>
            <a:endParaRPr b="0" lang="it-IT" sz="1800" spc="-1" strike="noStrike">
              <a:latin typeface="Arial"/>
            </a:endParaRPr>
          </a:p>
          <a:p>
            <a:pPr>
              <a:lnSpc>
                <a:spcPct val="100000"/>
              </a:lnSpc>
            </a:pPr>
            <a:endParaRPr b="0" lang="it-IT" sz="1800" spc="-1" strike="noStrike">
              <a:latin typeface="Arial"/>
            </a:endParaRPr>
          </a:p>
          <a:p>
            <a:pPr>
              <a:lnSpc>
                <a:spcPct val="100000"/>
              </a:lnSpc>
            </a:pPr>
            <a:r>
              <a:rPr b="1" lang="it-IT" sz="1800" spc="-1" strike="noStrike">
                <a:solidFill>
                  <a:srgbClr val="ffffff"/>
                </a:solidFill>
                <a:latin typeface="Arial"/>
                <a:ea typeface="DejaVu Sans"/>
              </a:rPr>
              <a:t>LANCET COMMISSION</a:t>
            </a:r>
            <a:r>
              <a:rPr b="0" lang="it-IT" sz="1800" spc="-1" strike="noStrike">
                <a:solidFill>
                  <a:srgbClr val="ffffff"/>
                </a:solidFill>
                <a:latin typeface="Arial"/>
                <a:ea typeface="DejaVu Sans"/>
              </a:rPr>
              <a:t>: stabilire criteri oggettivi per la diagnosi di obesità al fine di aiutare decisione e prioritarizzazione degli interventi terapeutici  e strategia di sanità pubblica. </a:t>
            </a:r>
            <a:endParaRPr b="0" lang="it-IT" sz="1800" spc="-1" strike="noStrike">
              <a:latin typeface="Arial"/>
            </a:endParaRPr>
          </a:p>
          <a:p>
            <a:pPr>
              <a:lnSpc>
                <a:spcPct val="100000"/>
              </a:lnSpc>
            </a:pPr>
            <a:endParaRPr b="0" lang="it-IT" sz="1800" spc="-1" strike="noStrike">
              <a:latin typeface="Arial"/>
            </a:endParaRPr>
          </a:p>
          <a:p>
            <a:pPr>
              <a:lnSpc>
                <a:spcPct val="100000"/>
              </a:lnSpc>
            </a:pPr>
            <a:r>
              <a:rPr b="0" lang="it-IT" sz="1800" spc="-1" strike="noStrike">
                <a:solidFill>
                  <a:srgbClr val="b4c7dc"/>
                </a:solidFill>
                <a:latin typeface="Arial"/>
                <a:ea typeface="DejaVu Sans"/>
              </a:rPr>
              <a:t>FOCUS su CORRETTA DIAGNOSI , ESITI DEI TRATTAMENTI NON VALUTATI DALLA COMMISSIONE </a:t>
            </a:r>
            <a:endParaRPr b="0" lang="it-IT" sz="18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9" name=""/>
          <p:cNvSpPr/>
          <p:nvPr/>
        </p:nvSpPr>
        <p:spPr>
          <a:xfrm>
            <a:off x="609480" y="273600"/>
            <a:ext cx="10972080" cy="114444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1" lang="it-IT" sz="4400" spc="-1" strike="noStrike">
                <a:solidFill>
                  <a:srgbClr val="ffffff"/>
                </a:solidFill>
                <a:latin typeface="Arial"/>
              </a:rPr>
              <a:t>SIO e SICOB DIVERGONO?</a:t>
            </a:r>
            <a:endParaRPr b="0" lang="it-IT" sz="4400" spc="-1" strike="noStrike">
              <a:latin typeface="Arial"/>
            </a:endParaRPr>
          </a:p>
        </p:txBody>
      </p:sp>
      <p:sp>
        <p:nvSpPr>
          <p:cNvPr id="240" name=""/>
          <p:cNvSpPr/>
          <p:nvPr/>
        </p:nvSpPr>
        <p:spPr>
          <a:xfrm>
            <a:off x="609480" y="1604520"/>
            <a:ext cx="10972080" cy="3976920"/>
          </a:xfrm>
          <a:prstGeom prst="rect">
            <a:avLst/>
          </a:prstGeom>
          <a:noFill/>
          <a:ln w="0">
            <a:noFill/>
          </a:ln>
        </p:spPr>
        <p:style>
          <a:lnRef idx="0"/>
          <a:fillRef idx="0"/>
          <a:effectRef idx="0"/>
          <a:fontRef idx="minor"/>
        </p:style>
        <p:txBody>
          <a:bodyPr lIns="0" rIns="0" tIns="0" bIns="0" anchor="ctr">
            <a:noAutofit/>
          </a:bodyPr>
          <a:p>
            <a:pPr algn="just">
              <a:lnSpc>
                <a:spcPct val="100000"/>
              </a:lnSpc>
            </a:pPr>
            <a:r>
              <a:rPr b="1" lang="it-IT" sz="3200" spc="-1" strike="noStrike">
                <a:solidFill>
                  <a:srgbClr val="ffffff"/>
                </a:solidFill>
                <a:latin typeface="Arial"/>
              </a:rPr>
              <a:t>SIO:</a:t>
            </a:r>
            <a:r>
              <a:rPr b="1" lang="it-IT" sz="1300" spc="-1" strike="noStrike">
                <a:solidFill>
                  <a:srgbClr val="ffffff"/>
                </a:solidFill>
                <a:latin typeface="Arial"/>
              </a:rPr>
              <a:t> </a:t>
            </a:r>
            <a:r>
              <a:rPr b="0" lang="it-IT" sz="1300" spc="-1" strike="noStrike">
                <a:solidFill>
                  <a:srgbClr val="ffffff"/>
                </a:solidFill>
                <a:latin typeface="Arial"/>
              </a:rPr>
              <a:t>Nelle persone con BMI compreso tra 35 e 39,9 kg/m2 , quali strategie tra quelle farmacologiche  (farmaci approvati da AIFA per il trattamento dell’obesità), chirurgiche o endoscopiche, in  associazione a terapia medico-nutrizionale, sono preferibili per il trattamento dell’obesità?</a:t>
            </a:r>
            <a:endParaRPr b="0" lang="it-IT" sz="1300" spc="-1" strike="noStrike">
              <a:latin typeface="Arial"/>
            </a:endParaRPr>
          </a:p>
          <a:p>
            <a:pPr algn="just">
              <a:lnSpc>
                <a:spcPct val="100000"/>
              </a:lnSpc>
            </a:pPr>
            <a:r>
              <a:rPr b="0" lang="it-IT" sz="1300" spc="-1" strike="noStrike">
                <a:solidFill>
                  <a:srgbClr val="ffffff"/>
                </a:solidFill>
                <a:latin typeface="Arial"/>
              </a:rPr>
              <a:t>Nelle persone con BMI compreso tra 35 e 39,9 kg/m2 (obesità di classe II), si raccomanda di  aggiungere una terapia farmacologica a quella medico-nutrizionale, preferendola preliminarmente  a terapie chirurgiche (effettuabili solo in presenza di almeno una comorbidità) o endoscopiche (in </a:t>
            </a:r>
            <a:endParaRPr b="0" lang="it-IT" sz="1300" spc="-1" strike="noStrike">
              <a:latin typeface="Arial"/>
            </a:endParaRPr>
          </a:p>
          <a:p>
            <a:pPr algn="just">
              <a:lnSpc>
                <a:spcPct val="100000"/>
              </a:lnSpc>
            </a:pPr>
            <a:r>
              <a:rPr b="0" lang="it-IT" sz="1300" spc="-1" strike="noStrike">
                <a:solidFill>
                  <a:srgbClr val="ffffff"/>
                </a:solidFill>
                <a:latin typeface="Arial"/>
              </a:rPr>
              <a:t>base alle caratteristiche ed esigenze individuali), per il trattamento dell’obesità.</a:t>
            </a:r>
            <a:endParaRPr b="0" lang="it-IT" sz="1300" spc="-1" strike="noStrike">
              <a:latin typeface="Arial"/>
            </a:endParaRPr>
          </a:p>
          <a:p>
            <a:pPr algn="just">
              <a:lnSpc>
                <a:spcPct val="100000"/>
              </a:lnSpc>
            </a:pPr>
            <a:r>
              <a:rPr b="1" i="1" lang="it-IT" sz="1300" spc="-1" strike="noStrike">
                <a:solidFill>
                  <a:srgbClr val="ffff00"/>
                </a:solidFill>
                <a:latin typeface="Arial"/>
              </a:rPr>
              <a:t>Raccomandazione forte, con qualità delle prove moderata</a:t>
            </a:r>
            <a:endParaRPr b="0" lang="it-IT" sz="1300" spc="-1" strike="noStrike">
              <a:latin typeface="Arial"/>
            </a:endParaRPr>
          </a:p>
          <a:p>
            <a:pPr>
              <a:lnSpc>
                <a:spcPct val="100000"/>
              </a:lnSpc>
            </a:pPr>
            <a:endParaRPr b="0" lang="it-IT" sz="1300" spc="-1" strike="noStrike">
              <a:latin typeface="Arial"/>
            </a:endParaRPr>
          </a:p>
          <a:p>
            <a:pPr algn="just">
              <a:lnSpc>
                <a:spcPct val="100000"/>
              </a:lnSpc>
            </a:pPr>
            <a:r>
              <a:rPr b="1" lang="it-IT" sz="3200" spc="-1" strike="noStrike">
                <a:solidFill>
                  <a:srgbClr val="ffffff"/>
                </a:solidFill>
                <a:latin typeface="Arial"/>
              </a:rPr>
              <a:t>SICOB:</a:t>
            </a:r>
            <a:r>
              <a:rPr b="0" lang="it-IT" sz="1300" spc="-1" strike="noStrike">
                <a:solidFill>
                  <a:srgbClr val="ffffff"/>
                </a:solidFill>
                <a:latin typeface="Arial"/>
              </a:rPr>
              <a:t> Nei pazienti affetti da obesità di classe ≥ II (BMI≥ 35)  indipendentemente dalla presenza di comorbidità (diabete mellito tipo 2, ipertensione arteriosa,  dislipidemie, malattia metabolica del fegato,  sindrome delle apnee ostruttive notturne,  artropatie da carico, sindrome dell’ovaio policistico)  le procedure endoscopiche bariatriche (suturing  systems e procedure endoluminali) sono preferibili  rispetto all'approccio psicologico/nutrizionale e  medico per la perdita del peso corporeo? </a:t>
            </a:r>
            <a:endParaRPr b="0" lang="it-IT" sz="1300" spc="-1" strike="noStrike">
              <a:latin typeface="Arial"/>
            </a:endParaRPr>
          </a:p>
          <a:p>
            <a:pPr algn="just">
              <a:lnSpc>
                <a:spcPct val="100000"/>
              </a:lnSpc>
            </a:pPr>
            <a:r>
              <a:rPr b="0" lang="it-IT" sz="1300" spc="-1" strike="noStrike">
                <a:solidFill>
                  <a:srgbClr val="ffffff"/>
                </a:solidFill>
                <a:latin typeface="Arial"/>
              </a:rPr>
              <a:t>Si suggerisce l’utilizzo della endoscopia bariatrica (procedure intragastriche temporanee e di suturing) nei pazienti con obesità di classe ≥ II (BMI ≥ 35 Kg/m2 ), indipendentemente dalla presenza di comorbidità, per il  trattamento dell’obesità. </a:t>
            </a:r>
            <a:endParaRPr b="0" lang="it-IT" sz="1300" spc="-1" strike="noStrike">
              <a:latin typeface="Arial"/>
            </a:endParaRPr>
          </a:p>
          <a:p>
            <a:pPr algn="just">
              <a:lnSpc>
                <a:spcPct val="100000"/>
              </a:lnSpc>
            </a:pPr>
            <a:r>
              <a:rPr b="1" i="1" lang="it-IT" sz="1300" spc="-1" strike="noStrike">
                <a:solidFill>
                  <a:srgbClr val="ffff00"/>
                </a:solidFill>
                <a:latin typeface="Arial"/>
              </a:rPr>
              <a:t>Raccomandazione debole a favore, con qualità delle prove bassa</a:t>
            </a:r>
            <a:endParaRPr b="0" lang="it-IT" sz="1300" spc="-1" strike="noStrike">
              <a:latin typeface="Arial"/>
            </a:endParaRPr>
          </a:p>
          <a:p>
            <a:pPr algn="just">
              <a:lnSpc>
                <a:spcPct val="100000"/>
              </a:lnSpc>
            </a:pPr>
            <a:endParaRPr b="0" lang="it-IT" sz="1300" spc="-1" strike="noStrike">
              <a:latin typeface="Arial"/>
            </a:endParaRPr>
          </a:p>
          <a:p>
            <a:pPr algn="just">
              <a:lnSpc>
                <a:spcPct val="100000"/>
              </a:lnSpc>
            </a:pPr>
            <a:endParaRPr b="0" lang="it-IT" sz="13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1" name="Text 0_1"/>
          <p:cNvSpPr/>
          <p:nvPr/>
        </p:nvSpPr>
        <p:spPr>
          <a:xfrm>
            <a:off x="631800" y="553320"/>
            <a:ext cx="10926720" cy="537120"/>
          </a:xfrm>
          <a:prstGeom prst="rect">
            <a:avLst/>
          </a:prstGeom>
          <a:noFill/>
          <a:ln w="0">
            <a:noFill/>
          </a:ln>
        </p:spPr>
        <p:style>
          <a:lnRef idx="0"/>
          <a:fillRef idx="0"/>
          <a:effectRef idx="0"/>
          <a:fontRef idx="minor"/>
        </p:style>
        <p:txBody>
          <a:bodyPr wrap="none" lIns="0" rIns="0" tIns="0" bIns="0">
            <a:noAutofit/>
          </a:bodyPr>
          <a:p>
            <a:pPr>
              <a:lnSpc>
                <a:spcPct val="104000"/>
              </a:lnSpc>
              <a:tabLst>
                <a:tab algn="l" pos="0"/>
              </a:tabLst>
            </a:pPr>
            <a:r>
              <a:rPr b="1" lang="en-US" sz="3350" spc="-1" strike="noStrike">
                <a:solidFill>
                  <a:srgbClr val="2e3c4e"/>
                </a:solidFill>
                <a:latin typeface="Barlow Bold"/>
                <a:ea typeface="Barlow Bold"/>
              </a:rPr>
              <a:t>Criteri Diagnostici: Conferma dell'Adiposità</a:t>
            </a:r>
            <a:endParaRPr b="0" lang="it-IT" sz="3350" spc="-1" strike="noStrike">
              <a:latin typeface="Arial"/>
            </a:endParaRPr>
          </a:p>
        </p:txBody>
      </p:sp>
      <p:pic>
        <p:nvPicPr>
          <p:cNvPr id="242" name="Image 0_2" descr="preencoded.png"/>
          <p:cNvPicPr/>
          <p:nvPr/>
        </p:nvPicPr>
        <p:blipFill>
          <a:blip r:embed="rId1"/>
          <a:stretch/>
        </p:blipFill>
        <p:spPr>
          <a:xfrm>
            <a:off x="1188360" y="1388160"/>
            <a:ext cx="9813960" cy="3552120"/>
          </a:xfrm>
          <a:prstGeom prst="rect">
            <a:avLst/>
          </a:prstGeom>
          <a:ln w="0">
            <a:noFill/>
          </a:ln>
        </p:spPr>
      </p:pic>
      <p:sp>
        <p:nvSpPr>
          <p:cNvPr id="243" name="Text 1_1"/>
          <p:cNvSpPr/>
          <p:nvPr/>
        </p:nvSpPr>
        <p:spPr>
          <a:xfrm>
            <a:off x="1908720" y="4065840"/>
            <a:ext cx="2586960" cy="322560"/>
          </a:xfrm>
          <a:prstGeom prst="rect">
            <a:avLst/>
          </a:prstGeom>
          <a:noFill/>
          <a:ln w="0">
            <a:noFill/>
          </a:ln>
        </p:spPr>
        <p:style>
          <a:lnRef idx="0"/>
          <a:fillRef idx="0"/>
          <a:effectRef idx="0"/>
          <a:fontRef idx="minor"/>
        </p:style>
        <p:txBody>
          <a:bodyPr wrap="none" lIns="0" rIns="0" tIns="0" bIns="0">
            <a:noAutofit/>
          </a:bodyPr>
          <a:p>
            <a:pPr>
              <a:lnSpc>
                <a:spcPct val="104000"/>
              </a:lnSpc>
              <a:tabLst>
                <a:tab algn="l" pos="0"/>
              </a:tabLst>
            </a:pPr>
            <a:r>
              <a:rPr b="1" lang="en-US" sz="2000" spc="-1" strike="noStrike">
                <a:solidFill>
                  <a:srgbClr val="000000"/>
                </a:solidFill>
                <a:latin typeface="Barlow Bold"/>
                <a:ea typeface="Barlow Bold"/>
              </a:rPr>
              <a:t>Diagnosi</a:t>
            </a:r>
            <a:endParaRPr b="0" lang="it-IT" sz="2000" spc="-1" strike="noStrike">
              <a:latin typeface="Arial"/>
            </a:endParaRPr>
          </a:p>
        </p:txBody>
      </p:sp>
      <p:sp>
        <p:nvSpPr>
          <p:cNvPr id="244" name="Text 2_2"/>
          <p:cNvSpPr/>
          <p:nvPr/>
        </p:nvSpPr>
        <p:spPr>
          <a:xfrm>
            <a:off x="1908720" y="2994840"/>
            <a:ext cx="2586960" cy="322560"/>
          </a:xfrm>
          <a:prstGeom prst="rect">
            <a:avLst/>
          </a:prstGeom>
          <a:noFill/>
          <a:ln w="0">
            <a:noFill/>
          </a:ln>
        </p:spPr>
        <p:style>
          <a:lnRef idx="0"/>
          <a:fillRef idx="0"/>
          <a:effectRef idx="0"/>
          <a:fontRef idx="minor"/>
        </p:style>
        <p:txBody>
          <a:bodyPr wrap="none" lIns="0" rIns="0" tIns="0" bIns="0">
            <a:noAutofit/>
          </a:bodyPr>
          <a:p>
            <a:pPr>
              <a:lnSpc>
                <a:spcPct val="104000"/>
              </a:lnSpc>
              <a:tabLst>
                <a:tab algn="l" pos="0"/>
              </a:tabLst>
            </a:pPr>
            <a:r>
              <a:rPr b="1" lang="en-US" sz="2000" spc="-1" strike="noStrike">
                <a:solidFill>
                  <a:srgbClr val="000000"/>
                </a:solidFill>
                <a:latin typeface="Barlow Bold"/>
                <a:ea typeface="Barlow Bold"/>
              </a:rPr>
              <a:t>Conferma</a:t>
            </a:r>
            <a:endParaRPr b="0" lang="it-IT" sz="2000" spc="-1" strike="noStrike">
              <a:latin typeface="Arial"/>
            </a:endParaRPr>
          </a:p>
        </p:txBody>
      </p:sp>
      <p:sp>
        <p:nvSpPr>
          <p:cNvPr id="245" name="Text 3_2"/>
          <p:cNvSpPr/>
          <p:nvPr/>
        </p:nvSpPr>
        <p:spPr>
          <a:xfrm>
            <a:off x="1908720" y="1912680"/>
            <a:ext cx="2586960" cy="322560"/>
          </a:xfrm>
          <a:prstGeom prst="rect">
            <a:avLst/>
          </a:prstGeom>
          <a:noFill/>
          <a:ln w="0">
            <a:noFill/>
          </a:ln>
        </p:spPr>
        <p:style>
          <a:lnRef idx="0"/>
          <a:fillRef idx="0"/>
          <a:effectRef idx="0"/>
          <a:fontRef idx="minor"/>
        </p:style>
        <p:txBody>
          <a:bodyPr wrap="none" lIns="0" rIns="0" tIns="0" bIns="0">
            <a:noAutofit/>
          </a:bodyPr>
          <a:p>
            <a:pPr>
              <a:lnSpc>
                <a:spcPct val="104000"/>
              </a:lnSpc>
              <a:tabLst>
                <a:tab algn="l" pos="0"/>
              </a:tabLst>
            </a:pPr>
            <a:r>
              <a:rPr b="1" lang="en-US" sz="2000" spc="-1" strike="noStrike">
                <a:solidFill>
                  <a:srgbClr val="000000"/>
                </a:solidFill>
                <a:latin typeface="Barlow Bold"/>
                <a:ea typeface="Barlow Bold"/>
              </a:rPr>
              <a:t>Screening BMI</a:t>
            </a:r>
            <a:endParaRPr b="0" lang="it-IT" sz="2000" spc="-1" strike="noStrike">
              <a:latin typeface="Arial"/>
            </a:endParaRPr>
          </a:p>
        </p:txBody>
      </p:sp>
      <p:sp>
        <p:nvSpPr>
          <p:cNvPr id="246" name="Shape 4_2"/>
          <p:cNvSpPr/>
          <p:nvPr/>
        </p:nvSpPr>
        <p:spPr>
          <a:xfrm>
            <a:off x="631800" y="5108040"/>
            <a:ext cx="10926720" cy="1195560"/>
          </a:xfrm>
          <a:prstGeom prst="roundRect">
            <a:avLst>
              <a:gd name="adj" fmla="val 20508"/>
            </a:avLst>
          </a:prstGeom>
          <a:solidFill>
            <a:srgbClr val="d4e9f7"/>
          </a:solidFill>
          <a:ln w="6350">
            <a:solidFill>
              <a:srgbClr val="bacfdd"/>
            </a:solidFill>
            <a:round/>
          </a:ln>
        </p:spPr>
        <p:style>
          <a:lnRef idx="0"/>
          <a:fillRef idx="0"/>
          <a:effectRef idx="0"/>
          <a:fontRef idx="minor"/>
        </p:style>
      </p:sp>
      <p:sp>
        <p:nvSpPr>
          <p:cNvPr id="247" name="Shape 5_1"/>
          <p:cNvSpPr/>
          <p:nvPr/>
        </p:nvSpPr>
        <p:spPr>
          <a:xfrm>
            <a:off x="638280" y="5114160"/>
            <a:ext cx="3637440" cy="1182960"/>
          </a:xfrm>
          <a:custGeom>
            <a:avLst/>
            <a:gdLst/>
            <a:ahLst/>
            <a:rect l="l" t="t" r="r" b="b"/>
            <a:pathLst>
              <a:path w="3638360" h="1184077">
                <a:moveTo>
                  <a:pt x="204526" y="0"/>
                </a:moveTo>
                <a:lnTo>
                  <a:pt x="3638360" y="0"/>
                </a:lnTo>
                <a:lnTo>
                  <a:pt x="3638360" y="1184077"/>
                </a:lnTo>
                <a:lnTo>
                  <a:pt x="204526" y="1184077"/>
                </a:lnTo>
                <a:arcTo wR="204526" hR="204532" stAng="5400000" swAng="5400000"/>
                <a:lnTo>
                  <a:pt x="0" y="204532"/>
                </a:lnTo>
                <a:arcTo wR="204526" hR="204532" stAng="10800000" swAng="5400000"/>
                <a:close/>
              </a:path>
            </a:pathLst>
          </a:custGeom>
          <a:solidFill>
            <a:srgbClr val="d4e9f7"/>
          </a:solidFill>
          <a:ln w="0">
            <a:noFill/>
          </a:ln>
        </p:spPr>
        <p:style>
          <a:lnRef idx="0"/>
          <a:fillRef idx="0"/>
          <a:effectRef idx="0"/>
          <a:fontRef idx="minor"/>
        </p:style>
      </p:sp>
      <p:sp>
        <p:nvSpPr>
          <p:cNvPr id="248" name="Text 6_2"/>
          <p:cNvSpPr/>
          <p:nvPr/>
        </p:nvSpPr>
        <p:spPr>
          <a:xfrm>
            <a:off x="801720" y="5277960"/>
            <a:ext cx="3310200" cy="267840"/>
          </a:xfrm>
          <a:prstGeom prst="rect">
            <a:avLst/>
          </a:prstGeom>
          <a:noFill/>
          <a:ln w="0">
            <a:noFill/>
          </a:ln>
        </p:spPr>
        <p:style>
          <a:lnRef idx="0"/>
          <a:fillRef idx="0"/>
          <a:effectRef idx="0"/>
          <a:fontRef idx="minor"/>
        </p:style>
        <p:txBody>
          <a:bodyPr wrap="none" lIns="0" rIns="0" tIns="0" bIns="0">
            <a:noAutofit/>
          </a:bodyPr>
          <a:p>
            <a:pPr>
              <a:lnSpc>
                <a:spcPct val="104000"/>
              </a:lnSpc>
              <a:tabLst>
                <a:tab algn="l" pos="0"/>
              </a:tabLst>
            </a:pPr>
            <a:r>
              <a:rPr b="1" lang="en-US" sz="1650" spc="-1" strike="noStrike">
                <a:solidFill>
                  <a:srgbClr val="384653"/>
                </a:solidFill>
                <a:latin typeface="Barlow Bold"/>
                <a:ea typeface="Barlow Bold"/>
              </a:rPr>
              <a:t>Circonferenza Vita</a:t>
            </a:r>
            <a:endParaRPr b="0" lang="it-IT" sz="1650" spc="-1" strike="noStrike">
              <a:latin typeface="Arial"/>
            </a:endParaRPr>
          </a:p>
        </p:txBody>
      </p:sp>
      <p:sp>
        <p:nvSpPr>
          <p:cNvPr id="249" name="Text 7_1"/>
          <p:cNvSpPr/>
          <p:nvPr/>
        </p:nvSpPr>
        <p:spPr>
          <a:xfrm>
            <a:off x="801720" y="5635800"/>
            <a:ext cx="3310200" cy="497880"/>
          </a:xfrm>
          <a:prstGeom prst="rect">
            <a:avLst/>
          </a:prstGeom>
          <a:noFill/>
          <a:ln w="0">
            <a:noFill/>
          </a:ln>
        </p:spPr>
        <p:style>
          <a:lnRef idx="0"/>
          <a:fillRef idx="0"/>
          <a:effectRef idx="0"/>
          <a:fontRef idx="minor"/>
        </p:style>
        <p:txBody>
          <a:bodyPr lIns="0" rIns="0" tIns="0" bIns="0">
            <a:normAutofit/>
          </a:bodyPr>
          <a:p>
            <a:pPr>
              <a:lnSpc>
                <a:spcPct val="127000"/>
              </a:lnSpc>
              <a:tabLst>
                <a:tab algn="l" pos="0"/>
              </a:tabLst>
            </a:pPr>
            <a:r>
              <a:rPr b="0" lang="en-US" sz="1250" spc="-1" strike="noStrike">
                <a:solidFill>
                  <a:srgbClr val="384653"/>
                </a:solidFill>
                <a:latin typeface="Montserrat"/>
                <a:ea typeface="Montserrat"/>
              </a:rPr>
              <a:t>Misura della distribuzione addominale dell'adiposità</a:t>
            </a:r>
            <a:endParaRPr b="0" lang="it-IT" sz="1250" spc="-1" strike="noStrike">
              <a:latin typeface="Arial"/>
            </a:endParaRPr>
          </a:p>
        </p:txBody>
      </p:sp>
      <p:sp>
        <p:nvSpPr>
          <p:cNvPr id="250" name="Shape 8_1"/>
          <p:cNvSpPr/>
          <p:nvPr/>
        </p:nvSpPr>
        <p:spPr>
          <a:xfrm>
            <a:off x="4276440" y="5114160"/>
            <a:ext cx="3637440" cy="1182960"/>
          </a:xfrm>
          <a:prstGeom prst="rect">
            <a:avLst/>
          </a:prstGeom>
          <a:solidFill>
            <a:srgbClr val="d4e9f7"/>
          </a:solidFill>
          <a:ln w="0">
            <a:noFill/>
          </a:ln>
        </p:spPr>
        <p:style>
          <a:lnRef idx="0"/>
          <a:fillRef idx="0"/>
          <a:effectRef idx="0"/>
          <a:fontRef idx="minor"/>
        </p:style>
      </p:sp>
      <p:sp>
        <p:nvSpPr>
          <p:cNvPr id="251" name="Shape 9_1"/>
          <p:cNvSpPr/>
          <p:nvPr/>
        </p:nvSpPr>
        <p:spPr>
          <a:xfrm>
            <a:off x="4276440" y="5114160"/>
            <a:ext cx="18000" cy="1182960"/>
          </a:xfrm>
          <a:prstGeom prst="roundRect">
            <a:avLst>
              <a:gd name="adj" fmla="val 49999"/>
            </a:avLst>
          </a:prstGeom>
          <a:solidFill>
            <a:srgbClr val="bacfdd"/>
          </a:solidFill>
          <a:ln w="0">
            <a:noFill/>
          </a:ln>
        </p:spPr>
        <p:style>
          <a:lnRef idx="0"/>
          <a:fillRef idx="0"/>
          <a:effectRef idx="0"/>
          <a:fontRef idx="minor"/>
        </p:style>
      </p:sp>
      <p:sp>
        <p:nvSpPr>
          <p:cNvPr id="252" name="Text 10_1"/>
          <p:cNvSpPr/>
          <p:nvPr/>
        </p:nvSpPr>
        <p:spPr>
          <a:xfrm>
            <a:off x="4440240" y="5277960"/>
            <a:ext cx="3310200" cy="267840"/>
          </a:xfrm>
          <a:prstGeom prst="rect">
            <a:avLst/>
          </a:prstGeom>
          <a:noFill/>
          <a:ln w="0">
            <a:noFill/>
          </a:ln>
        </p:spPr>
        <p:style>
          <a:lnRef idx="0"/>
          <a:fillRef idx="0"/>
          <a:effectRef idx="0"/>
          <a:fontRef idx="minor"/>
        </p:style>
        <p:txBody>
          <a:bodyPr wrap="none" lIns="0" rIns="0" tIns="0" bIns="0">
            <a:noAutofit/>
          </a:bodyPr>
          <a:p>
            <a:pPr>
              <a:lnSpc>
                <a:spcPct val="104000"/>
              </a:lnSpc>
              <a:tabLst>
                <a:tab algn="l" pos="0"/>
              </a:tabLst>
            </a:pPr>
            <a:r>
              <a:rPr b="1" lang="en-US" sz="1650" spc="-1" strike="noStrike">
                <a:solidFill>
                  <a:srgbClr val="384653"/>
                </a:solidFill>
                <a:latin typeface="Barlow Bold"/>
                <a:ea typeface="Barlow Bold"/>
              </a:rPr>
              <a:t>Rapporto Vita-Fianchi</a:t>
            </a:r>
            <a:endParaRPr b="0" lang="it-IT" sz="1650" spc="-1" strike="noStrike">
              <a:latin typeface="Arial"/>
            </a:endParaRPr>
          </a:p>
        </p:txBody>
      </p:sp>
      <p:sp>
        <p:nvSpPr>
          <p:cNvPr id="253" name="Text 11_1"/>
          <p:cNvSpPr/>
          <p:nvPr/>
        </p:nvSpPr>
        <p:spPr>
          <a:xfrm>
            <a:off x="4440240" y="5635800"/>
            <a:ext cx="3310200" cy="497880"/>
          </a:xfrm>
          <a:prstGeom prst="rect">
            <a:avLst/>
          </a:prstGeom>
          <a:noFill/>
          <a:ln w="0">
            <a:noFill/>
          </a:ln>
        </p:spPr>
        <p:style>
          <a:lnRef idx="0"/>
          <a:fillRef idx="0"/>
          <a:effectRef idx="0"/>
          <a:fontRef idx="minor"/>
        </p:style>
        <p:txBody>
          <a:bodyPr lIns="0" rIns="0" tIns="0" bIns="0">
            <a:normAutofit/>
          </a:bodyPr>
          <a:p>
            <a:pPr>
              <a:lnSpc>
                <a:spcPct val="127000"/>
              </a:lnSpc>
              <a:tabLst>
                <a:tab algn="l" pos="0"/>
              </a:tabLst>
            </a:pPr>
            <a:r>
              <a:rPr b="0" lang="en-US" sz="1250" spc="-1" strike="noStrike">
                <a:solidFill>
                  <a:srgbClr val="384653"/>
                </a:solidFill>
                <a:latin typeface="Montserrat"/>
                <a:ea typeface="Montserrat"/>
              </a:rPr>
              <a:t>Indicatore di adiposità centrale e rischio metabolico</a:t>
            </a:r>
            <a:endParaRPr b="0" lang="it-IT" sz="1250" spc="-1" strike="noStrike">
              <a:latin typeface="Arial"/>
            </a:endParaRPr>
          </a:p>
        </p:txBody>
      </p:sp>
      <p:sp>
        <p:nvSpPr>
          <p:cNvPr id="254" name="Shape 12_1"/>
          <p:cNvSpPr/>
          <p:nvPr/>
        </p:nvSpPr>
        <p:spPr>
          <a:xfrm>
            <a:off x="7914960" y="5114160"/>
            <a:ext cx="3637440" cy="1182960"/>
          </a:xfrm>
          <a:custGeom>
            <a:avLst/>
            <a:gdLst/>
            <a:ahLst/>
            <a:rect l="l" t="t" r="r" b="b"/>
            <a:pathLst>
              <a:path w="3638360" h="1184077">
                <a:moveTo>
                  <a:pt x="0" y="0"/>
                </a:moveTo>
                <a:lnTo>
                  <a:pt x="3433833" y="0"/>
                </a:lnTo>
                <a:arcTo wR="204526" hR="204532" stAng="16200000" swAng="5400000"/>
                <a:lnTo>
                  <a:pt x="3638360" y="979545"/>
                </a:lnTo>
                <a:arcTo wR="204526" hR="204532" stAng="0" swAng="5400000"/>
                <a:lnTo>
                  <a:pt x="0" y="1184077"/>
                </a:lnTo>
                <a:lnTo>
                  <a:pt x="0" y="0"/>
                </a:lnTo>
                <a:close/>
              </a:path>
            </a:pathLst>
          </a:custGeom>
          <a:solidFill>
            <a:srgbClr val="d4e9f7"/>
          </a:solidFill>
          <a:ln w="0">
            <a:noFill/>
          </a:ln>
        </p:spPr>
        <p:style>
          <a:lnRef idx="0"/>
          <a:fillRef idx="0"/>
          <a:effectRef idx="0"/>
          <a:fontRef idx="minor"/>
        </p:style>
      </p:sp>
      <p:sp>
        <p:nvSpPr>
          <p:cNvPr id="255" name="Shape 13_1"/>
          <p:cNvSpPr/>
          <p:nvPr/>
        </p:nvSpPr>
        <p:spPr>
          <a:xfrm>
            <a:off x="7914960" y="5114160"/>
            <a:ext cx="18000" cy="1182960"/>
          </a:xfrm>
          <a:prstGeom prst="roundRect">
            <a:avLst>
              <a:gd name="adj" fmla="val 49999"/>
            </a:avLst>
          </a:prstGeom>
          <a:solidFill>
            <a:srgbClr val="bacfdd"/>
          </a:solidFill>
          <a:ln w="0">
            <a:noFill/>
          </a:ln>
        </p:spPr>
        <p:style>
          <a:lnRef idx="0"/>
          <a:fillRef idx="0"/>
          <a:effectRef idx="0"/>
          <a:fontRef idx="minor"/>
        </p:style>
      </p:sp>
      <p:sp>
        <p:nvSpPr>
          <p:cNvPr id="256" name="Text 14_1"/>
          <p:cNvSpPr/>
          <p:nvPr/>
        </p:nvSpPr>
        <p:spPr>
          <a:xfrm>
            <a:off x="8078760" y="5277960"/>
            <a:ext cx="3310200" cy="267840"/>
          </a:xfrm>
          <a:prstGeom prst="rect">
            <a:avLst/>
          </a:prstGeom>
          <a:noFill/>
          <a:ln w="0">
            <a:noFill/>
          </a:ln>
        </p:spPr>
        <p:style>
          <a:lnRef idx="0"/>
          <a:fillRef idx="0"/>
          <a:effectRef idx="0"/>
          <a:fontRef idx="minor"/>
        </p:style>
        <p:txBody>
          <a:bodyPr wrap="none" lIns="0" rIns="0" tIns="0" bIns="0">
            <a:noAutofit/>
          </a:bodyPr>
          <a:p>
            <a:pPr>
              <a:lnSpc>
                <a:spcPct val="104000"/>
              </a:lnSpc>
              <a:tabLst>
                <a:tab algn="l" pos="0"/>
              </a:tabLst>
            </a:pPr>
            <a:r>
              <a:rPr b="1" lang="en-US" sz="1650" spc="-1" strike="noStrike">
                <a:solidFill>
                  <a:srgbClr val="384653"/>
                </a:solidFill>
                <a:latin typeface="Barlow Bold"/>
                <a:ea typeface="Barlow Bold"/>
              </a:rPr>
              <a:t>Rapporto Vita-Altezza</a:t>
            </a:r>
            <a:endParaRPr b="0" lang="it-IT" sz="1650" spc="-1" strike="noStrike">
              <a:latin typeface="Arial"/>
            </a:endParaRPr>
          </a:p>
        </p:txBody>
      </p:sp>
      <p:sp>
        <p:nvSpPr>
          <p:cNvPr id="257" name="Text 15_1"/>
          <p:cNvSpPr/>
          <p:nvPr/>
        </p:nvSpPr>
        <p:spPr>
          <a:xfrm>
            <a:off x="8078760" y="5635800"/>
            <a:ext cx="3310200" cy="497880"/>
          </a:xfrm>
          <a:prstGeom prst="rect">
            <a:avLst/>
          </a:prstGeom>
          <a:noFill/>
          <a:ln w="0">
            <a:noFill/>
          </a:ln>
        </p:spPr>
        <p:style>
          <a:lnRef idx="0"/>
          <a:fillRef idx="0"/>
          <a:effectRef idx="0"/>
          <a:fontRef idx="minor"/>
        </p:style>
        <p:txBody>
          <a:bodyPr lIns="0" rIns="0" tIns="0" bIns="0">
            <a:normAutofit/>
          </a:bodyPr>
          <a:p>
            <a:pPr>
              <a:lnSpc>
                <a:spcPct val="127000"/>
              </a:lnSpc>
              <a:tabLst>
                <a:tab algn="l" pos="0"/>
              </a:tabLst>
            </a:pPr>
            <a:r>
              <a:rPr b="0" lang="en-US" sz="1250" spc="-1" strike="noStrike">
                <a:solidFill>
                  <a:srgbClr val="384653"/>
                </a:solidFill>
                <a:latin typeface="Montserrat"/>
                <a:ea typeface="Montserrat"/>
              </a:rPr>
              <a:t>Strumento semplice e robusto per la valutazione del rischio cardiometabolico</a:t>
            </a:r>
            <a:endParaRPr b="0" lang="it-IT" sz="125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8" name="Text 0_0"/>
          <p:cNvSpPr/>
          <p:nvPr/>
        </p:nvSpPr>
        <p:spPr>
          <a:xfrm>
            <a:off x="631800" y="813240"/>
            <a:ext cx="10926720" cy="592920"/>
          </a:xfrm>
          <a:prstGeom prst="rect">
            <a:avLst/>
          </a:prstGeom>
          <a:noFill/>
          <a:ln w="0">
            <a:noFill/>
          </a:ln>
        </p:spPr>
        <p:style>
          <a:lnRef idx="0"/>
          <a:fillRef idx="0"/>
          <a:effectRef idx="0"/>
          <a:fontRef idx="minor"/>
        </p:style>
        <p:txBody>
          <a:bodyPr wrap="none" lIns="0" rIns="0" tIns="0" bIns="0">
            <a:noAutofit/>
          </a:bodyPr>
          <a:p>
            <a:pPr>
              <a:lnSpc>
                <a:spcPct val="104000"/>
              </a:lnSpc>
              <a:tabLst>
                <a:tab algn="l" pos="0"/>
              </a:tabLst>
            </a:pPr>
            <a:r>
              <a:rPr b="1" lang="en-US" sz="3700" spc="-1" strike="noStrike">
                <a:solidFill>
                  <a:srgbClr val="2e3c4e"/>
                </a:solidFill>
                <a:latin typeface="Barlow Bold"/>
                <a:ea typeface="Barlow Bold"/>
              </a:rPr>
              <a:t>LANCET COMMISSION, </a:t>
            </a:r>
            <a:endParaRPr b="0" lang="it-IT" sz="3700" spc="-1" strike="noStrike">
              <a:latin typeface="Arial"/>
            </a:endParaRPr>
          </a:p>
          <a:p>
            <a:pPr>
              <a:lnSpc>
                <a:spcPct val="104000"/>
              </a:lnSpc>
              <a:tabLst>
                <a:tab algn="l" pos="0"/>
              </a:tabLst>
            </a:pPr>
            <a:r>
              <a:rPr b="1" lang="en-US" sz="3700" spc="-1" strike="noStrike">
                <a:solidFill>
                  <a:srgbClr val="2e3c4e"/>
                </a:solidFill>
                <a:latin typeface="Barlow Bold"/>
                <a:ea typeface="Barlow Bold"/>
              </a:rPr>
              <a:t>Obesità Clinica vs Preclinica</a:t>
            </a:r>
            <a:endParaRPr b="0" lang="it-IT" sz="3700" spc="-1" strike="noStrike">
              <a:latin typeface="Arial"/>
            </a:endParaRPr>
          </a:p>
        </p:txBody>
      </p:sp>
      <p:sp>
        <p:nvSpPr>
          <p:cNvPr id="259" name="Shape 1_1"/>
          <p:cNvSpPr/>
          <p:nvPr/>
        </p:nvSpPr>
        <p:spPr>
          <a:xfrm>
            <a:off x="697320" y="1934280"/>
            <a:ext cx="5242680" cy="2745720"/>
          </a:xfrm>
          <a:prstGeom prst="roundRect">
            <a:avLst>
              <a:gd name="adj" fmla="val 9859"/>
            </a:avLst>
          </a:prstGeom>
          <a:solidFill>
            <a:srgbClr val="d4e9f7"/>
          </a:solidFill>
          <a:ln w="6350">
            <a:solidFill>
              <a:srgbClr val="bacfdd"/>
            </a:solidFill>
            <a:round/>
          </a:ln>
        </p:spPr>
        <p:style>
          <a:lnRef idx="0"/>
          <a:fillRef idx="0"/>
          <a:effectRef idx="0"/>
          <a:fontRef idx="minor"/>
        </p:style>
      </p:sp>
      <p:sp>
        <p:nvSpPr>
          <p:cNvPr id="260" name="Text 2_1"/>
          <p:cNvSpPr/>
          <p:nvPr/>
        </p:nvSpPr>
        <p:spPr>
          <a:xfrm>
            <a:off x="818640" y="2067840"/>
            <a:ext cx="4869000" cy="295920"/>
          </a:xfrm>
          <a:prstGeom prst="rect">
            <a:avLst/>
          </a:prstGeom>
          <a:noFill/>
          <a:ln w="0">
            <a:noFill/>
          </a:ln>
        </p:spPr>
        <p:style>
          <a:lnRef idx="0"/>
          <a:fillRef idx="0"/>
          <a:effectRef idx="0"/>
          <a:fontRef idx="minor"/>
        </p:style>
        <p:txBody>
          <a:bodyPr wrap="none" lIns="0" rIns="0" tIns="0" bIns="0">
            <a:noAutofit/>
          </a:bodyPr>
          <a:p>
            <a:pPr>
              <a:lnSpc>
                <a:spcPct val="104000"/>
              </a:lnSpc>
              <a:tabLst>
                <a:tab algn="l" pos="0"/>
              </a:tabLst>
            </a:pPr>
            <a:r>
              <a:rPr b="1" lang="en-US" sz="1850" spc="-1" strike="noStrike">
                <a:solidFill>
                  <a:srgbClr val="384653"/>
                </a:solidFill>
                <a:latin typeface="Barlow Bold"/>
                <a:ea typeface="Barlow Bold"/>
              </a:rPr>
              <a:t>Obesità Clinica</a:t>
            </a:r>
            <a:endParaRPr b="0" lang="it-IT" sz="1850" spc="-1" strike="noStrike">
              <a:latin typeface="Arial"/>
            </a:endParaRPr>
          </a:p>
        </p:txBody>
      </p:sp>
      <p:sp>
        <p:nvSpPr>
          <p:cNvPr id="261" name="Text 3_1"/>
          <p:cNvSpPr/>
          <p:nvPr/>
        </p:nvSpPr>
        <p:spPr>
          <a:xfrm>
            <a:off x="818640" y="2545200"/>
            <a:ext cx="4869000" cy="1895040"/>
          </a:xfrm>
          <a:prstGeom prst="rect">
            <a:avLst/>
          </a:prstGeom>
          <a:noFill/>
          <a:ln w="0">
            <a:noFill/>
          </a:ln>
        </p:spPr>
        <p:style>
          <a:lnRef idx="0"/>
          <a:fillRef idx="0"/>
          <a:effectRef idx="0"/>
          <a:fontRef idx="minor"/>
        </p:style>
        <p:txBody>
          <a:bodyPr lIns="0" rIns="0" tIns="0" bIns="0">
            <a:normAutofit/>
          </a:bodyPr>
          <a:p>
            <a:pPr>
              <a:lnSpc>
                <a:spcPct val="133000"/>
              </a:lnSpc>
              <a:spcAft>
                <a:spcPts val="1250"/>
              </a:spcAft>
              <a:tabLst>
                <a:tab algn="l" pos="0"/>
              </a:tabLst>
            </a:pPr>
            <a:r>
              <a:rPr b="0" lang="en-US" sz="1400" spc="-1" strike="noStrike">
                <a:solidFill>
                  <a:srgbClr val="384653"/>
                </a:solidFill>
                <a:latin typeface="Montserrat"/>
                <a:ea typeface="Montserrat"/>
              </a:rPr>
              <a:t>Malattia cronica sistemica con alterazioni della funzione di tessuti, organi e dell'individuo nel suo complesso dovute all'eccesso di adiposità.</a:t>
            </a:r>
            <a:endParaRPr b="0" lang="it-IT" sz="1400" spc="-1" strike="noStrike">
              <a:latin typeface="Arial"/>
            </a:endParaRPr>
          </a:p>
          <a:p>
            <a:pPr>
              <a:lnSpc>
                <a:spcPct val="133000"/>
              </a:lnSpc>
              <a:tabLst>
                <a:tab algn="l" pos="0"/>
              </a:tabLst>
            </a:pPr>
            <a:r>
              <a:rPr b="0" lang="en-US" sz="1400" spc="-1" strike="noStrike">
                <a:solidFill>
                  <a:srgbClr val="384653"/>
                </a:solidFill>
                <a:latin typeface="Montserrat"/>
                <a:ea typeface="Montserrat"/>
              </a:rPr>
              <a:t>Può causare </a:t>
            </a:r>
            <a:r>
              <a:rPr b="1" lang="en-US" sz="1400" spc="-1" strike="noStrike">
                <a:solidFill>
                  <a:srgbClr val="384653"/>
                </a:solidFill>
                <a:latin typeface="Montserrat Bold"/>
                <a:ea typeface="Montserrat Bold"/>
              </a:rPr>
              <a:t>danno d'organo grave</a:t>
            </a:r>
            <a:r>
              <a:rPr b="0" lang="en-US" sz="1400" spc="-1" strike="noStrike">
                <a:solidFill>
                  <a:srgbClr val="384653"/>
                </a:solidFill>
                <a:latin typeface="Montserrat"/>
                <a:ea typeface="Montserrat"/>
              </a:rPr>
              <a:t> e complicazioni potenzialmente letali: infarto, ictus, insufficienza renale.</a:t>
            </a:r>
            <a:endParaRPr b="0" lang="it-IT" sz="1400" spc="-1" strike="noStrike">
              <a:latin typeface="Arial"/>
            </a:endParaRPr>
          </a:p>
        </p:txBody>
      </p:sp>
      <p:sp>
        <p:nvSpPr>
          <p:cNvPr id="262" name="Shape 4_1"/>
          <p:cNvSpPr/>
          <p:nvPr/>
        </p:nvSpPr>
        <p:spPr>
          <a:xfrm>
            <a:off x="6322320" y="1881000"/>
            <a:ext cx="5242680" cy="2495160"/>
          </a:xfrm>
          <a:prstGeom prst="roundRect">
            <a:avLst>
              <a:gd name="adj" fmla="val 10850"/>
            </a:avLst>
          </a:prstGeom>
          <a:solidFill>
            <a:srgbClr val="ffffff"/>
          </a:solidFill>
          <a:ln w="25399">
            <a:solidFill>
              <a:srgbClr val="bacfdd"/>
            </a:solidFill>
            <a:round/>
          </a:ln>
        </p:spPr>
        <p:style>
          <a:lnRef idx="0"/>
          <a:fillRef idx="0"/>
          <a:effectRef idx="0"/>
          <a:fontRef idx="minor"/>
        </p:style>
      </p:sp>
      <p:sp>
        <p:nvSpPr>
          <p:cNvPr id="263" name="Text 5_1"/>
          <p:cNvSpPr/>
          <p:nvPr/>
        </p:nvSpPr>
        <p:spPr>
          <a:xfrm>
            <a:off x="6528240" y="2086920"/>
            <a:ext cx="4830840" cy="295920"/>
          </a:xfrm>
          <a:prstGeom prst="rect">
            <a:avLst/>
          </a:prstGeom>
          <a:noFill/>
          <a:ln w="0">
            <a:noFill/>
          </a:ln>
        </p:spPr>
        <p:style>
          <a:lnRef idx="0"/>
          <a:fillRef idx="0"/>
          <a:effectRef idx="0"/>
          <a:fontRef idx="minor"/>
        </p:style>
        <p:txBody>
          <a:bodyPr wrap="none" lIns="0" rIns="0" tIns="0" bIns="0">
            <a:noAutofit/>
          </a:bodyPr>
          <a:p>
            <a:pPr>
              <a:lnSpc>
                <a:spcPct val="104000"/>
              </a:lnSpc>
              <a:tabLst>
                <a:tab algn="l" pos="0"/>
              </a:tabLst>
            </a:pPr>
            <a:r>
              <a:rPr b="1" lang="en-US" sz="1850" spc="-1" strike="noStrike">
                <a:solidFill>
                  <a:srgbClr val="384653"/>
                </a:solidFill>
                <a:latin typeface="Barlow Bold"/>
                <a:ea typeface="Barlow Bold"/>
              </a:rPr>
              <a:t>Obesità Preclinica</a:t>
            </a:r>
            <a:endParaRPr b="0" lang="it-IT" sz="1850" spc="-1" strike="noStrike">
              <a:latin typeface="Arial"/>
            </a:endParaRPr>
          </a:p>
        </p:txBody>
      </p:sp>
      <p:sp>
        <p:nvSpPr>
          <p:cNvPr id="264" name="Text 6_1"/>
          <p:cNvSpPr/>
          <p:nvPr/>
        </p:nvSpPr>
        <p:spPr>
          <a:xfrm>
            <a:off x="6528240" y="2564280"/>
            <a:ext cx="4830840" cy="1605960"/>
          </a:xfrm>
          <a:prstGeom prst="rect">
            <a:avLst/>
          </a:prstGeom>
          <a:noFill/>
          <a:ln w="0">
            <a:noFill/>
          </a:ln>
        </p:spPr>
        <p:style>
          <a:lnRef idx="0"/>
          <a:fillRef idx="0"/>
          <a:effectRef idx="0"/>
          <a:fontRef idx="minor"/>
        </p:style>
        <p:txBody>
          <a:bodyPr lIns="0" rIns="0" tIns="0" bIns="0">
            <a:normAutofit/>
          </a:bodyPr>
          <a:p>
            <a:pPr>
              <a:lnSpc>
                <a:spcPct val="133000"/>
              </a:lnSpc>
              <a:spcAft>
                <a:spcPts val="1250"/>
              </a:spcAft>
              <a:tabLst>
                <a:tab algn="l" pos="0"/>
              </a:tabLst>
            </a:pPr>
            <a:r>
              <a:rPr b="0" lang="en-US" sz="1400" spc="-1" strike="noStrike">
                <a:solidFill>
                  <a:srgbClr val="384653"/>
                </a:solidFill>
                <a:latin typeface="Montserrat"/>
                <a:ea typeface="Montserrat"/>
              </a:rPr>
              <a:t>Eccesso di adiposità con </a:t>
            </a:r>
            <a:r>
              <a:rPr b="1" lang="en-US" sz="1400" spc="-1" strike="noStrike">
                <a:solidFill>
                  <a:srgbClr val="384653"/>
                </a:solidFill>
                <a:latin typeface="Montserrat Bold"/>
                <a:ea typeface="Montserrat Bold"/>
              </a:rPr>
              <a:t>funzione preservata</a:t>
            </a:r>
            <a:r>
              <a:rPr b="0" lang="en-US" sz="1400" spc="-1" strike="noStrike">
                <a:solidFill>
                  <a:srgbClr val="384653"/>
                </a:solidFill>
                <a:latin typeface="Montserrat"/>
                <a:ea typeface="Montserrat"/>
              </a:rPr>
              <a:t> di altri tessuti e organi.</a:t>
            </a:r>
            <a:endParaRPr b="0" lang="it-IT" sz="1400" spc="-1" strike="noStrike">
              <a:latin typeface="Arial"/>
            </a:endParaRPr>
          </a:p>
          <a:p>
            <a:pPr>
              <a:lnSpc>
                <a:spcPct val="133000"/>
              </a:lnSpc>
              <a:tabLst>
                <a:tab algn="l" pos="0"/>
              </a:tabLst>
            </a:pPr>
            <a:r>
              <a:rPr b="0" lang="en-US" sz="1400" spc="-1" strike="noStrike">
                <a:solidFill>
                  <a:srgbClr val="384653"/>
                </a:solidFill>
                <a:latin typeface="Montserrat"/>
                <a:ea typeface="Montserrat"/>
              </a:rPr>
              <a:t>Comporta un rischio variabile ma generalmente aumentato di sviluppare obesità clinica e altre malattie non trasmissibili.</a:t>
            </a:r>
            <a:endParaRPr b="0" lang="it-IT" sz="1400" spc="-1" strike="noStrike">
              <a:latin typeface="Arial"/>
            </a:endParaRPr>
          </a:p>
        </p:txBody>
      </p:sp>
      <p:sp>
        <p:nvSpPr>
          <p:cNvPr id="265" name="Shape 7_1"/>
          <p:cNvSpPr/>
          <p:nvPr/>
        </p:nvSpPr>
        <p:spPr>
          <a:xfrm>
            <a:off x="631800" y="5034240"/>
            <a:ext cx="10926720" cy="1009800"/>
          </a:xfrm>
          <a:prstGeom prst="roundRect">
            <a:avLst>
              <a:gd name="adj" fmla="val 26792"/>
            </a:avLst>
          </a:prstGeom>
          <a:solidFill>
            <a:srgbClr val="d4e9f7"/>
          </a:solidFill>
          <a:ln w="0">
            <a:noFill/>
          </a:ln>
        </p:spPr>
        <p:style>
          <a:lnRef idx="0"/>
          <a:fillRef idx="0"/>
          <a:effectRef idx="0"/>
          <a:fontRef idx="minor"/>
        </p:style>
      </p:sp>
      <p:pic>
        <p:nvPicPr>
          <p:cNvPr id="266" name="Image 0_1" descr="preencoded.png"/>
          <p:cNvPicPr/>
          <p:nvPr/>
        </p:nvPicPr>
        <p:blipFill>
          <a:blip r:embed="rId1"/>
          <a:stretch/>
        </p:blipFill>
        <p:spPr>
          <a:xfrm>
            <a:off x="812520" y="5292000"/>
            <a:ext cx="224640" cy="179280"/>
          </a:xfrm>
          <a:prstGeom prst="rect">
            <a:avLst/>
          </a:prstGeom>
          <a:ln w="0">
            <a:noFill/>
          </a:ln>
        </p:spPr>
      </p:pic>
      <p:sp>
        <p:nvSpPr>
          <p:cNvPr id="267" name="Text 8_1"/>
          <p:cNvSpPr/>
          <p:nvPr/>
        </p:nvSpPr>
        <p:spPr>
          <a:xfrm>
            <a:off x="1218600" y="5259600"/>
            <a:ext cx="10159920" cy="576720"/>
          </a:xfrm>
          <a:prstGeom prst="rect">
            <a:avLst/>
          </a:prstGeom>
          <a:noFill/>
          <a:ln w="0">
            <a:noFill/>
          </a:ln>
        </p:spPr>
        <p:style>
          <a:lnRef idx="0"/>
          <a:fillRef idx="0"/>
          <a:effectRef idx="0"/>
          <a:fontRef idx="minor"/>
        </p:style>
        <p:txBody>
          <a:bodyPr lIns="0" rIns="0" tIns="0" bIns="0">
            <a:normAutofit/>
          </a:bodyPr>
          <a:p>
            <a:pPr>
              <a:lnSpc>
                <a:spcPct val="133000"/>
              </a:lnSpc>
              <a:tabLst>
                <a:tab algn="l" pos="0"/>
              </a:tabLst>
            </a:pPr>
            <a:r>
              <a:rPr b="0" lang="en-US" sz="1400" spc="-1" strike="noStrike">
                <a:solidFill>
                  <a:srgbClr val="000000"/>
                </a:solidFill>
                <a:latin typeface="Montserrat"/>
                <a:ea typeface="Montserrat"/>
              </a:rPr>
              <a:t>Questa distinzione è l'innovazione chiave della Commissione Lancet 2025: una categorizzazione clinicamente azionabile che guida trattamento e follow-up.</a:t>
            </a:r>
            <a:endParaRPr b="0" lang="it-IT" sz="14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8" name="Image 0_0"/>
          <p:cNvSpPr/>
          <p:nvPr/>
        </p:nvSpPr>
        <p:spPr>
          <a:xfrm>
            <a:off x="0" y="0"/>
            <a:ext cx="4799520" cy="6856920"/>
          </a:xfrm>
          <a:custGeom>
            <a:avLst/>
            <a:gdLst/>
            <a:ahLst/>
            <a:rect l="l" t="t" r="r" b="b"/>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a:blipFill rotWithShape="0">
            <a:blip r:embed="rId1"/>
            <a:srcRect/>
            <a:stretch/>
          </a:blipFill>
          <a:ln w="0">
            <a:noFill/>
          </a:ln>
        </p:spPr>
        <p:style>
          <a:lnRef idx="0"/>
          <a:fillRef idx="0"/>
          <a:effectRef idx="0"/>
          <a:fontRef idx="minor"/>
        </p:style>
      </p:sp>
      <p:sp>
        <p:nvSpPr>
          <p:cNvPr id="269" name="Text 0_2"/>
          <p:cNvSpPr/>
          <p:nvPr/>
        </p:nvSpPr>
        <p:spPr>
          <a:xfrm>
            <a:off x="5203800" y="632160"/>
            <a:ext cx="6355080" cy="926640"/>
          </a:xfrm>
          <a:prstGeom prst="rect">
            <a:avLst/>
          </a:prstGeom>
          <a:noFill/>
          <a:ln w="0">
            <a:noFill/>
          </a:ln>
        </p:spPr>
        <p:style>
          <a:lnRef idx="0"/>
          <a:fillRef idx="0"/>
          <a:effectRef idx="0"/>
          <a:fontRef idx="minor"/>
        </p:style>
        <p:txBody>
          <a:bodyPr lIns="0" rIns="0" tIns="0" bIns="0">
            <a:normAutofit fontScale="78000"/>
          </a:bodyPr>
          <a:p>
            <a:pPr>
              <a:lnSpc>
                <a:spcPct val="104000"/>
              </a:lnSpc>
              <a:tabLst>
                <a:tab algn="l" pos="0"/>
              </a:tabLst>
            </a:pPr>
            <a:r>
              <a:rPr b="1" lang="en-US" sz="2900" spc="-1" strike="noStrike">
                <a:solidFill>
                  <a:srgbClr val="2e3c4e"/>
                </a:solidFill>
                <a:latin typeface="Barlow Bold"/>
                <a:ea typeface="Barlow Bold"/>
              </a:rPr>
              <a:t>Diagnosi di Obesità Clinica: I Due Criteri Principali</a:t>
            </a:r>
            <a:endParaRPr b="0" lang="it-IT" sz="2900" spc="-1" strike="noStrike">
              <a:latin typeface="Arial"/>
            </a:endParaRPr>
          </a:p>
        </p:txBody>
      </p:sp>
      <p:pic>
        <p:nvPicPr>
          <p:cNvPr id="270" name="Image 1_1" descr="preencoded.png"/>
          <p:cNvPicPr/>
          <p:nvPr/>
        </p:nvPicPr>
        <p:blipFill>
          <a:blip r:embed="rId2"/>
          <a:stretch/>
        </p:blipFill>
        <p:spPr>
          <a:xfrm>
            <a:off x="5203800" y="1849320"/>
            <a:ext cx="3004920" cy="2070360"/>
          </a:xfrm>
          <a:prstGeom prst="rect">
            <a:avLst/>
          </a:prstGeom>
          <a:ln w="0">
            <a:noFill/>
          </a:ln>
        </p:spPr>
      </p:pic>
      <p:sp>
        <p:nvSpPr>
          <p:cNvPr id="271" name="Text 1_2"/>
          <p:cNvSpPr/>
          <p:nvPr/>
        </p:nvSpPr>
        <p:spPr>
          <a:xfrm>
            <a:off x="6622200" y="1954800"/>
            <a:ext cx="168120" cy="210600"/>
          </a:xfrm>
          <a:prstGeom prst="rect">
            <a:avLst/>
          </a:prstGeom>
          <a:noFill/>
          <a:ln w="0">
            <a:noFill/>
          </a:ln>
        </p:spPr>
        <p:style>
          <a:lnRef idx="0"/>
          <a:fillRef idx="0"/>
          <a:effectRef idx="0"/>
          <a:fontRef idx="minor"/>
        </p:style>
        <p:txBody>
          <a:bodyPr wrap="none" lIns="0" rIns="0" tIns="0" bIns="0" anchor="ctr">
            <a:noAutofit/>
          </a:bodyPr>
          <a:p>
            <a:pPr algn="ctr">
              <a:lnSpc>
                <a:spcPct val="100000"/>
              </a:lnSpc>
              <a:tabLst>
                <a:tab algn="l" pos="0"/>
              </a:tabLst>
            </a:pPr>
            <a:r>
              <a:rPr b="1" lang="en-US" sz="1300" spc="-1" strike="noStrike">
                <a:solidFill>
                  <a:srgbClr val="000000"/>
                </a:solidFill>
                <a:latin typeface="Barlow Bold"/>
                <a:ea typeface="Barlow Bold"/>
              </a:rPr>
              <a:t>1</a:t>
            </a:r>
            <a:endParaRPr b="0" lang="it-IT" sz="1300" spc="-1" strike="noStrike">
              <a:latin typeface="Arial"/>
            </a:endParaRPr>
          </a:p>
        </p:txBody>
      </p:sp>
      <p:sp>
        <p:nvSpPr>
          <p:cNvPr id="272" name="Text 2_3"/>
          <p:cNvSpPr/>
          <p:nvPr/>
        </p:nvSpPr>
        <p:spPr>
          <a:xfrm>
            <a:off x="5364000" y="2413440"/>
            <a:ext cx="2684880" cy="230760"/>
          </a:xfrm>
          <a:prstGeom prst="rect">
            <a:avLst/>
          </a:prstGeom>
          <a:noFill/>
          <a:ln w="0">
            <a:noFill/>
          </a:ln>
        </p:spPr>
        <p:style>
          <a:lnRef idx="0"/>
          <a:fillRef idx="0"/>
          <a:effectRef idx="0"/>
          <a:fontRef idx="minor"/>
        </p:style>
        <p:txBody>
          <a:bodyPr wrap="none" lIns="0" rIns="0" tIns="0" bIns="0">
            <a:noAutofit/>
          </a:bodyPr>
          <a:p>
            <a:pPr>
              <a:lnSpc>
                <a:spcPct val="104000"/>
              </a:lnSpc>
              <a:tabLst>
                <a:tab algn="l" pos="0"/>
              </a:tabLst>
            </a:pPr>
            <a:r>
              <a:rPr b="1" lang="en-US" sz="1450" spc="-1" strike="noStrike">
                <a:solidFill>
                  <a:srgbClr val="384653"/>
                </a:solidFill>
                <a:latin typeface="Barlow Bold"/>
                <a:ea typeface="Barlow Bold"/>
              </a:rPr>
              <a:t>Disfunzione d'Organo</a:t>
            </a:r>
            <a:endParaRPr b="0" lang="it-IT" sz="1450" spc="-1" strike="noStrike">
              <a:latin typeface="Arial"/>
            </a:endParaRPr>
          </a:p>
        </p:txBody>
      </p:sp>
      <p:sp>
        <p:nvSpPr>
          <p:cNvPr id="273" name="Text 3_3"/>
          <p:cNvSpPr/>
          <p:nvPr/>
        </p:nvSpPr>
        <p:spPr>
          <a:xfrm>
            <a:off x="5364000" y="2755440"/>
            <a:ext cx="2684880" cy="1004040"/>
          </a:xfrm>
          <a:prstGeom prst="rect">
            <a:avLst/>
          </a:prstGeom>
          <a:noFill/>
          <a:ln w="0">
            <a:noFill/>
          </a:ln>
        </p:spPr>
        <p:style>
          <a:lnRef idx="0"/>
          <a:fillRef idx="0"/>
          <a:effectRef idx="0"/>
          <a:fontRef idx="minor"/>
        </p:style>
        <p:txBody>
          <a:bodyPr lIns="0" rIns="0" tIns="0" bIns="0">
            <a:normAutofit/>
          </a:bodyPr>
          <a:p>
            <a:pPr>
              <a:lnSpc>
                <a:spcPct val="119000"/>
              </a:lnSpc>
              <a:tabLst>
                <a:tab algn="l" pos="0"/>
              </a:tabLst>
            </a:pPr>
            <a:r>
              <a:rPr b="0" lang="en-US" sz="1100" spc="-1" strike="noStrike">
                <a:solidFill>
                  <a:srgbClr val="384653"/>
                </a:solidFill>
                <a:latin typeface="Montserrat"/>
                <a:ea typeface="Montserrat"/>
              </a:rPr>
              <a:t>Evidenza di ridotta funzione di organi o tessuti attribuibile all'obesità — documentata da segni, sintomi o test diagnostici che mostrano anomalie in uno o più sistemi.</a:t>
            </a:r>
            <a:endParaRPr b="0" lang="it-IT" sz="1100" spc="-1" strike="noStrike">
              <a:latin typeface="Arial"/>
            </a:endParaRPr>
          </a:p>
        </p:txBody>
      </p:sp>
      <p:pic>
        <p:nvPicPr>
          <p:cNvPr id="274" name="Image 2_1" descr="preencoded.png"/>
          <p:cNvPicPr/>
          <p:nvPr/>
        </p:nvPicPr>
        <p:blipFill>
          <a:blip r:embed="rId3"/>
          <a:stretch/>
        </p:blipFill>
        <p:spPr>
          <a:xfrm>
            <a:off x="5203800" y="4030560"/>
            <a:ext cx="3004920" cy="2070360"/>
          </a:xfrm>
          <a:prstGeom prst="rect">
            <a:avLst/>
          </a:prstGeom>
          <a:ln w="0">
            <a:noFill/>
          </a:ln>
        </p:spPr>
      </p:pic>
      <p:sp>
        <p:nvSpPr>
          <p:cNvPr id="275" name="Text 4_1"/>
          <p:cNvSpPr/>
          <p:nvPr/>
        </p:nvSpPr>
        <p:spPr>
          <a:xfrm>
            <a:off x="6622200" y="4136400"/>
            <a:ext cx="168120" cy="210600"/>
          </a:xfrm>
          <a:prstGeom prst="rect">
            <a:avLst/>
          </a:prstGeom>
          <a:noFill/>
          <a:ln w="0">
            <a:noFill/>
          </a:ln>
        </p:spPr>
        <p:style>
          <a:lnRef idx="0"/>
          <a:fillRef idx="0"/>
          <a:effectRef idx="0"/>
          <a:fontRef idx="minor"/>
        </p:style>
        <p:txBody>
          <a:bodyPr wrap="none" lIns="0" rIns="0" tIns="0" bIns="0" anchor="ctr">
            <a:noAutofit/>
          </a:bodyPr>
          <a:p>
            <a:pPr algn="ctr">
              <a:lnSpc>
                <a:spcPct val="100000"/>
              </a:lnSpc>
              <a:tabLst>
                <a:tab algn="l" pos="0"/>
              </a:tabLst>
            </a:pPr>
            <a:r>
              <a:rPr b="1" lang="en-US" sz="1300" spc="-1" strike="noStrike">
                <a:solidFill>
                  <a:srgbClr val="000000"/>
                </a:solidFill>
                <a:latin typeface="Barlow Bold"/>
                <a:ea typeface="Barlow Bold"/>
              </a:rPr>
              <a:t>2</a:t>
            </a:r>
            <a:endParaRPr b="0" lang="it-IT" sz="1300" spc="-1" strike="noStrike">
              <a:latin typeface="Arial"/>
            </a:endParaRPr>
          </a:p>
        </p:txBody>
      </p:sp>
      <p:sp>
        <p:nvSpPr>
          <p:cNvPr id="276" name="Text 5_2"/>
          <p:cNvSpPr/>
          <p:nvPr/>
        </p:nvSpPr>
        <p:spPr>
          <a:xfrm>
            <a:off x="5364000" y="4594680"/>
            <a:ext cx="2684880" cy="230760"/>
          </a:xfrm>
          <a:prstGeom prst="rect">
            <a:avLst/>
          </a:prstGeom>
          <a:noFill/>
          <a:ln w="0">
            <a:noFill/>
          </a:ln>
        </p:spPr>
        <p:style>
          <a:lnRef idx="0"/>
          <a:fillRef idx="0"/>
          <a:effectRef idx="0"/>
          <a:fontRef idx="minor"/>
        </p:style>
        <p:txBody>
          <a:bodyPr wrap="none" lIns="0" rIns="0" tIns="0" bIns="0">
            <a:noAutofit/>
          </a:bodyPr>
          <a:p>
            <a:pPr>
              <a:lnSpc>
                <a:spcPct val="104000"/>
              </a:lnSpc>
              <a:tabLst>
                <a:tab algn="l" pos="0"/>
              </a:tabLst>
            </a:pPr>
            <a:r>
              <a:rPr b="1" lang="en-US" sz="1450" spc="-1" strike="noStrike">
                <a:solidFill>
                  <a:srgbClr val="384653"/>
                </a:solidFill>
                <a:latin typeface="Barlow Bold"/>
                <a:ea typeface="Barlow Bold"/>
              </a:rPr>
              <a:t>Limitazioni Funzionali</a:t>
            </a:r>
            <a:endParaRPr b="0" lang="it-IT" sz="1450" spc="-1" strike="noStrike">
              <a:latin typeface="Arial"/>
            </a:endParaRPr>
          </a:p>
        </p:txBody>
      </p:sp>
      <p:sp>
        <p:nvSpPr>
          <p:cNvPr id="277" name="Text 6_3"/>
          <p:cNvSpPr/>
          <p:nvPr/>
        </p:nvSpPr>
        <p:spPr>
          <a:xfrm>
            <a:off x="5364000" y="4937040"/>
            <a:ext cx="2684880" cy="1004040"/>
          </a:xfrm>
          <a:prstGeom prst="rect">
            <a:avLst/>
          </a:prstGeom>
          <a:noFill/>
          <a:ln w="0">
            <a:noFill/>
          </a:ln>
        </p:spPr>
        <p:style>
          <a:lnRef idx="0"/>
          <a:fillRef idx="0"/>
          <a:effectRef idx="0"/>
          <a:fontRef idx="minor"/>
        </p:style>
        <p:txBody>
          <a:bodyPr lIns="0" rIns="0" tIns="0" bIns="0">
            <a:normAutofit/>
          </a:bodyPr>
          <a:p>
            <a:pPr>
              <a:lnSpc>
                <a:spcPct val="119000"/>
              </a:lnSpc>
              <a:tabLst>
                <a:tab algn="l" pos="0"/>
              </a:tabLst>
            </a:pPr>
            <a:r>
              <a:rPr b="0" lang="en-US" sz="1100" spc="-1" strike="noStrike">
                <a:solidFill>
                  <a:srgbClr val="384653"/>
                </a:solidFill>
                <a:latin typeface="Montserrat"/>
                <a:ea typeface="Montserrat"/>
              </a:rPr>
              <a:t>Limitazioni sostanziali e corrette per l'età nelle attività quotidiane specificamente dovute all'obesità: mobilità, igiene personale, vestirsi, continenza, alimentazione.</a:t>
            </a:r>
            <a:endParaRPr b="0" lang="it-IT" sz="1100" spc="-1" strike="noStrike">
              <a:latin typeface="Arial"/>
            </a:endParaRPr>
          </a:p>
        </p:txBody>
      </p:sp>
      <p:sp>
        <p:nvSpPr>
          <p:cNvPr id="278" name="Text 7_2"/>
          <p:cNvSpPr/>
          <p:nvPr/>
        </p:nvSpPr>
        <p:spPr>
          <a:xfrm>
            <a:off x="8560080" y="1835280"/>
            <a:ext cx="3004920" cy="230760"/>
          </a:xfrm>
          <a:prstGeom prst="rect">
            <a:avLst/>
          </a:prstGeom>
          <a:noFill/>
          <a:ln w="0">
            <a:noFill/>
          </a:ln>
        </p:spPr>
        <p:style>
          <a:lnRef idx="0"/>
          <a:fillRef idx="0"/>
          <a:effectRef idx="0"/>
          <a:fontRef idx="minor"/>
        </p:style>
        <p:txBody>
          <a:bodyPr wrap="none" lIns="0" rIns="0" tIns="0" bIns="0">
            <a:noAutofit/>
          </a:bodyPr>
          <a:p>
            <a:pPr>
              <a:lnSpc>
                <a:spcPct val="104000"/>
              </a:lnSpc>
              <a:tabLst>
                <a:tab algn="l" pos="0"/>
              </a:tabLst>
            </a:pPr>
            <a:r>
              <a:rPr b="1" lang="en-US" sz="1450" spc="-1" strike="noStrike">
                <a:solidFill>
                  <a:srgbClr val="2e3c4e"/>
                </a:solidFill>
                <a:latin typeface="Barlow Bold"/>
                <a:ea typeface="Barlow Bold"/>
              </a:rPr>
              <a:t>Logica Diagnostica</a:t>
            </a:r>
            <a:endParaRPr b="0" lang="it-IT" sz="1450" spc="-1" strike="noStrike">
              <a:latin typeface="Arial"/>
            </a:endParaRPr>
          </a:p>
        </p:txBody>
      </p:sp>
      <p:sp>
        <p:nvSpPr>
          <p:cNvPr id="279" name="Text 8_2"/>
          <p:cNvSpPr/>
          <p:nvPr/>
        </p:nvSpPr>
        <p:spPr>
          <a:xfrm>
            <a:off x="8560080" y="2177280"/>
            <a:ext cx="3004920" cy="1204920"/>
          </a:xfrm>
          <a:prstGeom prst="rect">
            <a:avLst/>
          </a:prstGeom>
          <a:noFill/>
          <a:ln w="0">
            <a:noFill/>
          </a:ln>
        </p:spPr>
        <p:style>
          <a:lnRef idx="0"/>
          <a:fillRef idx="0"/>
          <a:effectRef idx="0"/>
          <a:fontRef idx="minor"/>
        </p:style>
        <p:txBody>
          <a:bodyPr lIns="0" rIns="0" tIns="0" bIns="0">
            <a:normAutofit/>
          </a:bodyPr>
          <a:p>
            <a:pPr>
              <a:lnSpc>
                <a:spcPct val="119000"/>
              </a:lnSpc>
              <a:tabLst>
                <a:tab algn="l" pos="0"/>
              </a:tabLst>
            </a:pPr>
            <a:r>
              <a:rPr b="1" lang="en-US" sz="1100" spc="-1" strike="noStrike">
                <a:solidFill>
                  <a:srgbClr val="384653"/>
                </a:solidFill>
                <a:latin typeface="Montserrat Bold"/>
                <a:ea typeface="Montserrat Bold"/>
              </a:rPr>
              <a:t>Uno o entrambi i criteri</a:t>
            </a:r>
            <a:r>
              <a:rPr b="0" lang="en-US" sz="1100" spc="-1" strike="noStrike">
                <a:solidFill>
                  <a:srgbClr val="384653"/>
                </a:solidFill>
                <a:latin typeface="Montserrat"/>
                <a:ea typeface="Montserrat"/>
              </a:rPr>
              <a:t> devono essere presenti per formulare la diagnosi di obesità clinica. Questa distinzione garantisce che la diagnosi rifletta un impatto reale sulla salute dell'individuo, non solo un parametro morfologico.</a:t>
            </a:r>
            <a:endParaRPr b="0" lang="it-IT" sz="1100" spc="-1" strike="noStrike">
              <a:latin typeface="Arial"/>
            </a:endParaRPr>
          </a:p>
        </p:txBody>
      </p:sp>
      <p:sp>
        <p:nvSpPr>
          <p:cNvPr id="280" name="Shape 9_2"/>
          <p:cNvSpPr/>
          <p:nvPr/>
        </p:nvSpPr>
        <p:spPr>
          <a:xfrm>
            <a:off x="8560080" y="3542760"/>
            <a:ext cx="3004920" cy="18000"/>
          </a:xfrm>
          <a:prstGeom prst="roundRect">
            <a:avLst>
              <a:gd name="adj" fmla="val 49999"/>
            </a:avLst>
          </a:prstGeom>
          <a:solidFill>
            <a:srgbClr val="384653">
              <a:alpha val="50000"/>
            </a:srgbClr>
          </a:solidFill>
          <a:ln w="0">
            <a:noFill/>
          </a:ln>
        </p:spPr>
        <p:style>
          <a:lnRef idx="0"/>
          <a:fillRef idx="0"/>
          <a:effectRef idx="0"/>
          <a:fontRef idx="minor"/>
        </p:style>
      </p:sp>
      <p:sp>
        <p:nvSpPr>
          <p:cNvPr id="281" name="Text 10_2"/>
          <p:cNvSpPr/>
          <p:nvPr/>
        </p:nvSpPr>
        <p:spPr>
          <a:xfrm>
            <a:off x="8560080" y="3720960"/>
            <a:ext cx="3004920" cy="803160"/>
          </a:xfrm>
          <a:prstGeom prst="rect">
            <a:avLst/>
          </a:prstGeom>
          <a:noFill/>
          <a:ln w="0">
            <a:noFill/>
          </a:ln>
        </p:spPr>
        <p:style>
          <a:lnRef idx="0"/>
          <a:fillRef idx="0"/>
          <a:effectRef idx="0"/>
          <a:fontRef idx="minor"/>
        </p:style>
        <p:txBody>
          <a:bodyPr lIns="0" rIns="0" tIns="0" bIns="0">
            <a:normAutofit fontScale="97000"/>
          </a:bodyPr>
          <a:p>
            <a:pPr>
              <a:lnSpc>
                <a:spcPct val="119000"/>
              </a:lnSpc>
              <a:tabLst>
                <a:tab algn="l" pos="0"/>
              </a:tabLst>
            </a:pPr>
            <a:r>
              <a:rPr b="0" lang="en-US" sz="1100" spc="-1" strike="noStrike">
                <a:solidFill>
                  <a:srgbClr val="384653"/>
                </a:solidFill>
                <a:latin typeface="Montserrat"/>
                <a:ea typeface="Montserrat"/>
              </a:rPr>
              <a:t>L'approccio supera il modello puramente antropometrico e introduce una valutazione </a:t>
            </a:r>
            <a:r>
              <a:rPr b="1" lang="en-US" sz="1100" spc="-1" strike="noStrike">
                <a:solidFill>
                  <a:srgbClr val="384653"/>
                </a:solidFill>
                <a:latin typeface="Montserrat Bold"/>
                <a:ea typeface="Montserrat Bold"/>
              </a:rPr>
              <a:t>centrata sul paziente</a:t>
            </a:r>
            <a:r>
              <a:rPr b="0" lang="en-US" sz="1100" spc="-1" strike="noStrike">
                <a:solidFill>
                  <a:srgbClr val="384653"/>
                </a:solidFill>
                <a:latin typeface="Montserrat"/>
                <a:ea typeface="Montserrat"/>
              </a:rPr>
              <a:t> e sulla sua funzionalità.</a:t>
            </a:r>
            <a:endParaRPr b="0" lang="it-IT" sz="11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2" name=""/>
          <p:cNvSpPr/>
          <p:nvPr/>
        </p:nvSpPr>
        <p:spPr>
          <a:xfrm>
            <a:off x="609480" y="273600"/>
            <a:ext cx="10972080" cy="1144440"/>
          </a:xfrm>
          <a:prstGeom prst="rect">
            <a:avLst/>
          </a:prstGeom>
          <a:noFill/>
          <a:ln w="0">
            <a:noFill/>
          </a:ln>
        </p:spPr>
        <p:style>
          <a:lnRef idx="0"/>
          <a:fillRef idx="0"/>
          <a:effectRef idx="0"/>
          <a:fontRef idx="minor"/>
        </p:style>
        <p:txBody>
          <a:bodyPr lIns="0" rIns="0" tIns="0" bIns="0" anchor="ctr">
            <a:noAutofit/>
          </a:bodyPr>
          <a:p>
            <a:pPr algn="ctr">
              <a:lnSpc>
                <a:spcPct val="100000"/>
              </a:lnSpc>
            </a:pPr>
            <a:r>
              <a:rPr b="1" lang="it-IT" sz="4400" spc="-1" strike="noStrike">
                <a:solidFill>
                  <a:srgbClr val="2a6099"/>
                </a:solidFill>
                <a:latin typeface="Arial"/>
              </a:rPr>
              <a:t> </a:t>
            </a:r>
            <a:endParaRPr b="1" lang="it-IT" sz="4400" spc="-1" strike="noStrike">
              <a:solidFill>
                <a:srgbClr val="2a6099"/>
              </a:solidFill>
              <a:latin typeface="Arial"/>
            </a:endParaRPr>
          </a:p>
        </p:txBody>
      </p:sp>
      <p:sp>
        <p:nvSpPr>
          <p:cNvPr id="283" name=""/>
          <p:cNvSpPr/>
          <p:nvPr/>
        </p:nvSpPr>
        <p:spPr>
          <a:xfrm>
            <a:off x="609480" y="1604520"/>
            <a:ext cx="10972080" cy="3976920"/>
          </a:xfrm>
          <a:prstGeom prst="rect">
            <a:avLst/>
          </a:prstGeom>
          <a:noFill/>
          <a:ln w="0">
            <a:noFill/>
          </a:ln>
        </p:spPr>
        <p:style>
          <a:lnRef idx="0"/>
          <a:fillRef idx="0"/>
          <a:effectRef idx="0"/>
          <a:fontRef idx="minor"/>
        </p:style>
      </p:sp>
      <p:pic>
        <p:nvPicPr>
          <p:cNvPr id="284" name="" descr=""/>
          <p:cNvPicPr/>
          <p:nvPr/>
        </p:nvPicPr>
        <p:blipFill>
          <a:blip r:embed="rId1"/>
          <a:stretch/>
        </p:blipFill>
        <p:spPr>
          <a:xfrm>
            <a:off x="360000" y="180000"/>
            <a:ext cx="6784560" cy="4798440"/>
          </a:xfrm>
          <a:prstGeom prst="rect">
            <a:avLst/>
          </a:prstGeom>
          <a:ln w="0">
            <a:noFill/>
          </a:ln>
        </p:spPr>
      </p:pic>
      <p:pic>
        <p:nvPicPr>
          <p:cNvPr id="285" name="" descr=""/>
          <p:cNvPicPr/>
          <p:nvPr/>
        </p:nvPicPr>
        <p:blipFill>
          <a:blip r:embed="rId2"/>
          <a:stretch/>
        </p:blipFill>
        <p:spPr>
          <a:xfrm>
            <a:off x="7380000" y="273600"/>
            <a:ext cx="4632120" cy="3378960"/>
          </a:xfrm>
          <a:prstGeom prst="rect">
            <a:avLst/>
          </a:prstGeom>
          <a:ln w="0">
            <a:noFill/>
          </a:ln>
        </p:spPr>
      </p:pic>
      <p:pic>
        <p:nvPicPr>
          <p:cNvPr id="286" name="" descr=""/>
          <p:cNvPicPr/>
          <p:nvPr/>
        </p:nvPicPr>
        <p:blipFill>
          <a:blip r:embed="rId3"/>
          <a:stretch/>
        </p:blipFill>
        <p:spPr>
          <a:xfrm>
            <a:off x="6820560" y="3780000"/>
            <a:ext cx="5239440" cy="2340000"/>
          </a:xfrm>
          <a:prstGeom prst="rect">
            <a:avLst/>
          </a:prstGeom>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7" name="Text 0"/>
          <p:cNvSpPr/>
          <p:nvPr/>
        </p:nvSpPr>
        <p:spPr>
          <a:xfrm>
            <a:off x="661320" y="683640"/>
            <a:ext cx="10866600" cy="551520"/>
          </a:xfrm>
          <a:prstGeom prst="rect">
            <a:avLst/>
          </a:prstGeom>
          <a:noFill/>
          <a:ln w="0">
            <a:noFill/>
          </a:ln>
        </p:spPr>
        <p:style>
          <a:lnRef idx="0"/>
          <a:fillRef idx="0"/>
          <a:effectRef idx="0"/>
          <a:fontRef idx="minor"/>
        </p:style>
        <p:txBody>
          <a:bodyPr wrap="none" lIns="0" rIns="0" tIns="0" bIns="0">
            <a:noAutofit/>
          </a:bodyPr>
          <a:p>
            <a:pPr>
              <a:lnSpc>
                <a:spcPct val="104000"/>
              </a:lnSpc>
              <a:tabLst>
                <a:tab algn="l" pos="0"/>
              </a:tabLst>
            </a:pPr>
            <a:r>
              <a:rPr b="0" lang="en-US" sz="3450" spc="-1" strike="noStrike">
                <a:solidFill>
                  <a:srgbClr val="ffffff"/>
                </a:solidFill>
                <a:latin typeface="Fraunces Medium"/>
                <a:ea typeface="Fraunces Medium"/>
              </a:rPr>
              <a:t>Integrazione nel Percorso Clinico: Fase Diagnostica</a:t>
            </a:r>
            <a:endParaRPr b="0" lang="it-IT" sz="3450" spc="-1" strike="noStrike">
              <a:latin typeface="Arial"/>
            </a:endParaRPr>
          </a:p>
        </p:txBody>
      </p:sp>
      <p:pic>
        <p:nvPicPr>
          <p:cNvPr id="288" name="Image 0" descr="preencoded.png"/>
          <p:cNvPicPr/>
          <p:nvPr/>
        </p:nvPicPr>
        <p:blipFill>
          <a:blip r:embed="rId1"/>
          <a:stretch/>
        </p:blipFill>
        <p:spPr>
          <a:xfrm>
            <a:off x="1869840" y="1569600"/>
            <a:ext cx="8449920" cy="3866040"/>
          </a:xfrm>
          <a:prstGeom prst="rect">
            <a:avLst/>
          </a:prstGeom>
          <a:ln w="0">
            <a:noFill/>
          </a:ln>
        </p:spPr>
      </p:pic>
      <p:sp>
        <p:nvSpPr>
          <p:cNvPr id="289" name="Text 1"/>
          <p:cNvSpPr/>
          <p:nvPr/>
        </p:nvSpPr>
        <p:spPr>
          <a:xfrm>
            <a:off x="8341560" y="4213800"/>
            <a:ext cx="1584720" cy="914760"/>
          </a:xfrm>
          <a:prstGeom prst="rect">
            <a:avLst/>
          </a:prstGeom>
          <a:noFill/>
          <a:ln w="0">
            <a:noFill/>
          </a:ln>
        </p:spPr>
        <p:style>
          <a:lnRef idx="0"/>
          <a:fillRef idx="0"/>
          <a:effectRef idx="0"/>
          <a:fontRef idx="minor"/>
        </p:style>
        <p:txBody>
          <a:bodyPr lIns="0" rIns="0" tIns="0" bIns="0">
            <a:normAutofit/>
          </a:bodyPr>
          <a:p>
            <a:pPr algn="ctr">
              <a:lnSpc>
                <a:spcPct val="104000"/>
              </a:lnSpc>
              <a:tabLst>
                <a:tab algn="l" pos="0"/>
              </a:tabLst>
            </a:pPr>
            <a:r>
              <a:rPr b="0" lang="en-US" sz="1900" spc="-1" strike="noStrike">
                <a:solidFill>
                  <a:srgbClr val="ebecef"/>
                </a:solidFill>
                <a:latin typeface="Fraunces Medium"/>
                <a:ea typeface="Fraunces Medium"/>
              </a:rPr>
              <a:t>Decisione Clinica Integrata</a:t>
            </a:r>
            <a:endParaRPr b="0" lang="it-IT" sz="1900" spc="-1" strike="noStrike">
              <a:latin typeface="Arial"/>
            </a:endParaRPr>
          </a:p>
        </p:txBody>
      </p:sp>
      <p:sp>
        <p:nvSpPr>
          <p:cNvPr id="290" name="Text 2"/>
          <p:cNvSpPr/>
          <p:nvPr/>
        </p:nvSpPr>
        <p:spPr>
          <a:xfrm>
            <a:off x="6341760" y="4366800"/>
            <a:ext cx="1584720" cy="609120"/>
          </a:xfrm>
          <a:prstGeom prst="rect">
            <a:avLst/>
          </a:prstGeom>
          <a:noFill/>
          <a:ln w="0">
            <a:noFill/>
          </a:ln>
        </p:spPr>
        <p:style>
          <a:lnRef idx="0"/>
          <a:fillRef idx="0"/>
          <a:effectRef idx="0"/>
          <a:fontRef idx="minor"/>
        </p:style>
        <p:txBody>
          <a:bodyPr lIns="0" rIns="0" tIns="0" bIns="0">
            <a:normAutofit/>
          </a:bodyPr>
          <a:p>
            <a:pPr algn="ctr">
              <a:lnSpc>
                <a:spcPct val="104000"/>
              </a:lnSpc>
              <a:tabLst>
                <a:tab algn="l" pos="0"/>
              </a:tabLst>
            </a:pPr>
            <a:r>
              <a:rPr b="0" lang="en-US" sz="1900" spc="-1" strike="noStrike">
                <a:solidFill>
                  <a:srgbClr val="ebecef"/>
                </a:solidFill>
                <a:latin typeface="Fraunces Medium"/>
                <a:ea typeface="Fraunces Medium"/>
              </a:rPr>
              <a:t>Valutazione Funzionale</a:t>
            </a:r>
            <a:endParaRPr b="0" lang="it-IT" sz="1900" spc="-1" strike="noStrike">
              <a:latin typeface="Arial"/>
            </a:endParaRPr>
          </a:p>
        </p:txBody>
      </p:sp>
      <p:sp>
        <p:nvSpPr>
          <p:cNvPr id="291" name="Text 3"/>
          <p:cNvSpPr/>
          <p:nvPr/>
        </p:nvSpPr>
        <p:spPr>
          <a:xfrm>
            <a:off x="4352760" y="4213800"/>
            <a:ext cx="1584720" cy="914760"/>
          </a:xfrm>
          <a:prstGeom prst="rect">
            <a:avLst/>
          </a:prstGeom>
          <a:noFill/>
          <a:ln w="0">
            <a:noFill/>
          </a:ln>
        </p:spPr>
        <p:style>
          <a:lnRef idx="0"/>
          <a:fillRef idx="0"/>
          <a:effectRef idx="0"/>
          <a:fontRef idx="minor"/>
        </p:style>
        <p:txBody>
          <a:bodyPr lIns="0" rIns="0" tIns="0" bIns="0">
            <a:normAutofit/>
          </a:bodyPr>
          <a:p>
            <a:pPr algn="ctr">
              <a:lnSpc>
                <a:spcPct val="104000"/>
              </a:lnSpc>
              <a:tabLst>
                <a:tab algn="l" pos="0"/>
              </a:tabLst>
            </a:pPr>
            <a:r>
              <a:rPr b="0" lang="en-US" sz="1900" spc="-1" strike="noStrike">
                <a:solidFill>
                  <a:srgbClr val="ebecef"/>
                </a:solidFill>
                <a:latin typeface="Fraunces Medium"/>
                <a:ea typeface="Fraunces Medium"/>
              </a:rPr>
              <a:t>Conferma Antropometrica</a:t>
            </a:r>
            <a:endParaRPr b="0" lang="it-IT" sz="1900" spc="-1" strike="noStrike">
              <a:latin typeface="Arial"/>
            </a:endParaRPr>
          </a:p>
        </p:txBody>
      </p:sp>
      <p:sp>
        <p:nvSpPr>
          <p:cNvPr id="292" name="Text 4"/>
          <p:cNvSpPr/>
          <p:nvPr/>
        </p:nvSpPr>
        <p:spPr>
          <a:xfrm>
            <a:off x="2320560" y="4366800"/>
            <a:ext cx="1584720" cy="609120"/>
          </a:xfrm>
          <a:prstGeom prst="rect">
            <a:avLst/>
          </a:prstGeom>
          <a:noFill/>
          <a:ln w="0">
            <a:noFill/>
          </a:ln>
        </p:spPr>
        <p:style>
          <a:lnRef idx="0"/>
          <a:fillRef idx="0"/>
          <a:effectRef idx="0"/>
          <a:fontRef idx="minor"/>
        </p:style>
        <p:txBody>
          <a:bodyPr lIns="0" rIns="0" tIns="0" bIns="0">
            <a:normAutofit/>
          </a:bodyPr>
          <a:p>
            <a:pPr algn="ctr">
              <a:lnSpc>
                <a:spcPct val="104000"/>
              </a:lnSpc>
              <a:tabLst>
                <a:tab algn="l" pos="0"/>
              </a:tabLst>
            </a:pPr>
            <a:r>
              <a:rPr b="0" lang="en-US" sz="1900" spc="-1" strike="noStrike">
                <a:solidFill>
                  <a:srgbClr val="ebecef"/>
                </a:solidFill>
                <a:latin typeface="Fraunces Medium"/>
                <a:ea typeface="Fraunces Medium"/>
              </a:rPr>
              <a:t>Screening BMI</a:t>
            </a:r>
            <a:endParaRPr b="0" lang="it-IT" sz="1900" spc="-1" strike="noStrike">
              <a:latin typeface="Arial"/>
            </a:endParaRPr>
          </a:p>
        </p:txBody>
      </p:sp>
      <p:sp>
        <p:nvSpPr>
          <p:cNvPr id="293" name="Text 5"/>
          <p:cNvSpPr/>
          <p:nvPr/>
        </p:nvSpPr>
        <p:spPr>
          <a:xfrm>
            <a:off x="661320" y="5625000"/>
            <a:ext cx="10866600" cy="547200"/>
          </a:xfrm>
          <a:prstGeom prst="rect">
            <a:avLst/>
          </a:prstGeom>
          <a:noFill/>
          <a:ln w="0">
            <a:noFill/>
          </a:ln>
        </p:spPr>
        <p:style>
          <a:lnRef idx="0"/>
          <a:fillRef idx="0"/>
          <a:effectRef idx="0"/>
          <a:fontRef idx="minor"/>
        </p:style>
        <p:txBody>
          <a:bodyPr lIns="0" rIns="0" tIns="0" bIns="0">
            <a:normAutofit/>
          </a:bodyPr>
          <a:p>
            <a:pPr>
              <a:lnSpc>
                <a:spcPct val="129000"/>
              </a:lnSpc>
              <a:tabLst>
                <a:tab algn="l" pos="0"/>
              </a:tabLst>
            </a:pPr>
            <a:r>
              <a:rPr b="0" lang="en-US" sz="1350" spc="-1" strike="noStrike">
                <a:solidFill>
                  <a:srgbClr val="ebecef"/>
                </a:solidFill>
                <a:latin typeface="Epilogue"/>
                <a:ea typeface="Epilogue"/>
              </a:rPr>
              <a:t>Il percorso integrato combina la semplicità dello screening BMI (SIO/SICOB) con la precisione diagnostica funzionale della Lancet Commission, garantendo una valutazione completa sin dalla prima visita.</a:t>
            </a:r>
            <a:endParaRPr b="0" lang="it-IT" sz="1350" spc="-1" strike="noStrike">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4" name="Text 0"/>
          <p:cNvSpPr/>
          <p:nvPr/>
        </p:nvSpPr>
        <p:spPr>
          <a:xfrm>
            <a:off x="661320" y="553320"/>
            <a:ext cx="10866600" cy="514440"/>
          </a:xfrm>
          <a:prstGeom prst="rect">
            <a:avLst/>
          </a:prstGeom>
          <a:noFill/>
          <a:ln w="0">
            <a:noFill/>
          </a:ln>
        </p:spPr>
        <p:style>
          <a:lnRef idx="0"/>
          <a:fillRef idx="0"/>
          <a:effectRef idx="0"/>
          <a:fontRef idx="minor"/>
        </p:style>
        <p:txBody>
          <a:bodyPr wrap="none" lIns="0" rIns="0" tIns="0" bIns="0">
            <a:noAutofit/>
          </a:bodyPr>
          <a:p>
            <a:pPr>
              <a:lnSpc>
                <a:spcPct val="104000"/>
              </a:lnSpc>
              <a:tabLst>
                <a:tab algn="l" pos="0"/>
              </a:tabLst>
            </a:pPr>
            <a:r>
              <a:rPr b="0" lang="en-US" sz="3250" spc="-1" strike="noStrike">
                <a:solidFill>
                  <a:srgbClr val="ffffff"/>
                </a:solidFill>
                <a:latin typeface="Fraunces Medium"/>
                <a:ea typeface="Fraunces Medium"/>
              </a:rPr>
              <a:t>Percorso Terapeutico Integrato</a:t>
            </a:r>
            <a:endParaRPr b="0" lang="it-IT" sz="3250" spc="-1" strike="noStrike">
              <a:latin typeface="Arial"/>
            </a:endParaRPr>
          </a:p>
        </p:txBody>
      </p:sp>
      <p:pic>
        <p:nvPicPr>
          <p:cNvPr id="295" name="Image 0" descr="preencoded.png"/>
          <p:cNvPicPr/>
          <p:nvPr/>
        </p:nvPicPr>
        <p:blipFill>
          <a:blip r:embed="rId1"/>
          <a:stretch/>
        </p:blipFill>
        <p:spPr>
          <a:xfrm>
            <a:off x="661320" y="2025000"/>
            <a:ext cx="3539520" cy="3539880"/>
          </a:xfrm>
          <a:prstGeom prst="rect">
            <a:avLst/>
          </a:prstGeom>
          <a:ln w="0">
            <a:noFill/>
          </a:ln>
        </p:spPr>
      </p:pic>
      <p:sp>
        <p:nvSpPr>
          <p:cNvPr id="296" name="Shape 1"/>
          <p:cNvSpPr/>
          <p:nvPr/>
        </p:nvSpPr>
        <p:spPr>
          <a:xfrm>
            <a:off x="4613040" y="1449720"/>
            <a:ext cx="370080" cy="370080"/>
          </a:xfrm>
          <a:prstGeom prst="roundRect">
            <a:avLst>
              <a:gd name="adj" fmla="val 18670"/>
            </a:avLst>
          </a:prstGeom>
          <a:solidFill>
            <a:srgbClr val="283157"/>
          </a:solidFill>
          <a:ln w="6350">
            <a:solidFill>
              <a:srgbClr val="414a70"/>
            </a:solidFill>
            <a:round/>
          </a:ln>
        </p:spPr>
        <p:style>
          <a:lnRef idx="0"/>
          <a:fillRef idx="0"/>
          <a:effectRef idx="0"/>
          <a:fontRef idx="minor"/>
        </p:style>
      </p:sp>
      <p:sp>
        <p:nvSpPr>
          <p:cNvPr id="297" name="Text 2"/>
          <p:cNvSpPr/>
          <p:nvPr/>
        </p:nvSpPr>
        <p:spPr>
          <a:xfrm>
            <a:off x="4674960" y="1480680"/>
            <a:ext cx="245880" cy="307800"/>
          </a:xfrm>
          <a:prstGeom prst="rect">
            <a:avLst/>
          </a:prstGeom>
          <a:noFill/>
          <a:ln w="0">
            <a:noFill/>
          </a:ln>
        </p:spPr>
        <p:style>
          <a:lnRef idx="0"/>
          <a:fillRef idx="0"/>
          <a:effectRef idx="0"/>
          <a:fontRef idx="minor"/>
        </p:style>
        <p:txBody>
          <a:bodyPr wrap="none" lIns="0" rIns="0" tIns="0" bIns="0" anchor="ctr">
            <a:noAutofit/>
          </a:bodyPr>
          <a:p>
            <a:pPr algn="ctr">
              <a:lnSpc>
                <a:spcPct val="100000"/>
              </a:lnSpc>
              <a:tabLst>
                <a:tab algn="l" pos="0"/>
              </a:tabLst>
            </a:pPr>
            <a:r>
              <a:rPr b="0" lang="en-US" sz="1950" spc="-1" strike="noStrike">
                <a:solidFill>
                  <a:srgbClr val="ebecef"/>
                </a:solidFill>
                <a:latin typeface="Fraunces Medium"/>
                <a:ea typeface="Fraunces Medium"/>
              </a:rPr>
              <a:t>1</a:t>
            </a:r>
            <a:endParaRPr b="0" lang="it-IT" sz="1950" spc="-1" strike="noStrike">
              <a:latin typeface="Arial"/>
            </a:endParaRPr>
          </a:p>
        </p:txBody>
      </p:sp>
      <p:sp>
        <p:nvSpPr>
          <p:cNvPr id="298" name="Text 3"/>
          <p:cNvSpPr/>
          <p:nvPr/>
        </p:nvSpPr>
        <p:spPr>
          <a:xfrm>
            <a:off x="5129640" y="1506600"/>
            <a:ext cx="6404400" cy="256320"/>
          </a:xfrm>
          <a:prstGeom prst="rect">
            <a:avLst/>
          </a:prstGeom>
          <a:noFill/>
          <a:ln w="0">
            <a:noFill/>
          </a:ln>
        </p:spPr>
        <p:style>
          <a:lnRef idx="0"/>
          <a:fillRef idx="0"/>
          <a:effectRef idx="0"/>
          <a:fontRef idx="minor"/>
        </p:style>
        <p:txBody>
          <a:bodyPr wrap="none" lIns="0" rIns="0" tIns="0" bIns="0">
            <a:noAutofit/>
          </a:bodyPr>
          <a:p>
            <a:pPr>
              <a:lnSpc>
                <a:spcPct val="104000"/>
              </a:lnSpc>
              <a:tabLst>
                <a:tab algn="l" pos="0"/>
              </a:tabLst>
            </a:pPr>
            <a:r>
              <a:rPr b="0" lang="en-US" sz="1600" spc="-1" strike="noStrike">
                <a:solidFill>
                  <a:srgbClr val="ebecef"/>
                </a:solidFill>
                <a:latin typeface="Fraunces Medium"/>
                <a:ea typeface="Fraunces Medium"/>
              </a:rPr>
              <a:t>Obesità Preclinica (Lancet)</a:t>
            </a:r>
            <a:endParaRPr b="0" lang="it-IT" sz="1600" spc="-1" strike="noStrike">
              <a:latin typeface="Arial"/>
            </a:endParaRPr>
          </a:p>
        </p:txBody>
      </p:sp>
      <p:sp>
        <p:nvSpPr>
          <p:cNvPr id="299" name="Text 4"/>
          <p:cNvSpPr/>
          <p:nvPr/>
        </p:nvSpPr>
        <p:spPr>
          <a:xfrm>
            <a:off x="5129640" y="1909440"/>
            <a:ext cx="6404400" cy="493920"/>
          </a:xfrm>
          <a:prstGeom prst="rect">
            <a:avLst/>
          </a:prstGeom>
          <a:noFill/>
          <a:ln w="0">
            <a:noFill/>
          </a:ln>
        </p:spPr>
        <p:style>
          <a:lnRef idx="0"/>
          <a:fillRef idx="0"/>
          <a:effectRef idx="0"/>
          <a:fontRef idx="minor"/>
        </p:style>
        <p:txBody>
          <a:bodyPr lIns="0" rIns="0" tIns="0" bIns="0">
            <a:normAutofit/>
          </a:bodyPr>
          <a:p>
            <a:pPr>
              <a:lnSpc>
                <a:spcPct val="125000"/>
              </a:lnSpc>
              <a:tabLst>
                <a:tab algn="l" pos="0"/>
              </a:tabLst>
            </a:pPr>
            <a:r>
              <a:rPr b="0" lang="en-US" sz="1300" spc="-1" strike="noStrike">
                <a:solidFill>
                  <a:srgbClr val="ebecef"/>
                </a:solidFill>
                <a:latin typeface="Epilogue"/>
                <a:ea typeface="Epilogue"/>
              </a:rPr>
              <a:t>Intervento preventivo: terapia medico-nutrizionale (SIO) e monitoraggio BMI + antropometria semestrale</a:t>
            </a:r>
            <a:endParaRPr b="0" lang="it-IT" sz="1300" spc="-1" strike="noStrike">
              <a:latin typeface="Arial"/>
            </a:endParaRPr>
          </a:p>
        </p:txBody>
      </p:sp>
      <p:sp>
        <p:nvSpPr>
          <p:cNvPr id="300" name="Shape 5"/>
          <p:cNvSpPr/>
          <p:nvPr/>
        </p:nvSpPr>
        <p:spPr>
          <a:xfrm>
            <a:off x="4613040" y="2694960"/>
            <a:ext cx="370080" cy="370080"/>
          </a:xfrm>
          <a:prstGeom prst="roundRect">
            <a:avLst>
              <a:gd name="adj" fmla="val 18670"/>
            </a:avLst>
          </a:prstGeom>
          <a:solidFill>
            <a:srgbClr val="283157"/>
          </a:solidFill>
          <a:ln w="6350">
            <a:solidFill>
              <a:srgbClr val="414a70"/>
            </a:solidFill>
            <a:round/>
          </a:ln>
        </p:spPr>
        <p:style>
          <a:lnRef idx="0"/>
          <a:fillRef idx="0"/>
          <a:effectRef idx="0"/>
          <a:fontRef idx="minor"/>
        </p:style>
      </p:sp>
      <p:sp>
        <p:nvSpPr>
          <p:cNvPr id="301" name="Text 6"/>
          <p:cNvSpPr/>
          <p:nvPr/>
        </p:nvSpPr>
        <p:spPr>
          <a:xfrm>
            <a:off x="4674960" y="2725920"/>
            <a:ext cx="245880" cy="307800"/>
          </a:xfrm>
          <a:prstGeom prst="rect">
            <a:avLst/>
          </a:prstGeom>
          <a:noFill/>
          <a:ln w="0">
            <a:noFill/>
          </a:ln>
        </p:spPr>
        <p:style>
          <a:lnRef idx="0"/>
          <a:fillRef idx="0"/>
          <a:effectRef idx="0"/>
          <a:fontRef idx="minor"/>
        </p:style>
        <p:txBody>
          <a:bodyPr wrap="none" lIns="0" rIns="0" tIns="0" bIns="0" anchor="ctr">
            <a:noAutofit/>
          </a:bodyPr>
          <a:p>
            <a:pPr algn="ctr">
              <a:lnSpc>
                <a:spcPct val="100000"/>
              </a:lnSpc>
              <a:tabLst>
                <a:tab algn="l" pos="0"/>
              </a:tabLst>
            </a:pPr>
            <a:r>
              <a:rPr b="0" lang="en-US" sz="1950" spc="-1" strike="noStrike">
                <a:solidFill>
                  <a:srgbClr val="ebecef"/>
                </a:solidFill>
                <a:latin typeface="Fraunces Medium"/>
                <a:ea typeface="Fraunces Medium"/>
              </a:rPr>
              <a:t>2</a:t>
            </a:r>
            <a:endParaRPr b="0" lang="it-IT" sz="1950" spc="-1" strike="noStrike">
              <a:latin typeface="Arial"/>
            </a:endParaRPr>
          </a:p>
        </p:txBody>
      </p:sp>
      <p:sp>
        <p:nvSpPr>
          <p:cNvPr id="302" name="Text 7"/>
          <p:cNvSpPr/>
          <p:nvPr/>
        </p:nvSpPr>
        <p:spPr>
          <a:xfrm>
            <a:off x="5129640" y="2751840"/>
            <a:ext cx="6404400" cy="256320"/>
          </a:xfrm>
          <a:prstGeom prst="rect">
            <a:avLst/>
          </a:prstGeom>
          <a:noFill/>
          <a:ln w="0">
            <a:noFill/>
          </a:ln>
        </p:spPr>
        <p:style>
          <a:lnRef idx="0"/>
          <a:fillRef idx="0"/>
          <a:effectRef idx="0"/>
          <a:fontRef idx="minor"/>
        </p:style>
        <p:txBody>
          <a:bodyPr wrap="none" lIns="0" rIns="0" tIns="0" bIns="0">
            <a:noAutofit/>
          </a:bodyPr>
          <a:p>
            <a:pPr>
              <a:lnSpc>
                <a:spcPct val="104000"/>
              </a:lnSpc>
              <a:tabLst>
                <a:tab algn="l" pos="0"/>
              </a:tabLst>
            </a:pPr>
            <a:r>
              <a:rPr b="0" lang="en-US" sz="1600" spc="-1" strike="noStrike">
                <a:solidFill>
                  <a:srgbClr val="ebecef"/>
                </a:solidFill>
                <a:latin typeface="Fraunces Medium"/>
                <a:ea typeface="Fraunces Medium"/>
              </a:rPr>
              <a:t>Obesità Clinica con BMI 30–34.9</a:t>
            </a:r>
            <a:endParaRPr b="0" lang="it-IT" sz="1600" spc="-1" strike="noStrike">
              <a:latin typeface="Arial"/>
            </a:endParaRPr>
          </a:p>
        </p:txBody>
      </p:sp>
      <p:sp>
        <p:nvSpPr>
          <p:cNvPr id="303" name="Text 8"/>
          <p:cNvSpPr/>
          <p:nvPr/>
        </p:nvSpPr>
        <p:spPr>
          <a:xfrm>
            <a:off x="5129640" y="3155040"/>
            <a:ext cx="6404400" cy="493920"/>
          </a:xfrm>
          <a:prstGeom prst="rect">
            <a:avLst/>
          </a:prstGeom>
          <a:noFill/>
          <a:ln w="0">
            <a:noFill/>
          </a:ln>
        </p:spPr>
        <p:style>
          <a:lnRef idx="0"/>
          <a:fillRef idx="0"/>
          <a:effectRef idx="0"/>
          <a:fontRef idx="minor"/>
        </p:style>
        <p:txBody>
          <a:bodyPr lIns="0" rIns="0" tIns="0" bIns="0">
            <a:normAutofit/>
          </a:bodyPr>
          <a:p>
            <a:pPr>
              <a:lnSpc>
                <a:spcPct val="125000"/>
              </a:lnSpc>
              <a:tabLst>
                <a:tab algn="l" pos="0"/>
              </a:tabLst>
            </a:pPr>
            <a:r>
              <a:rPr b="0" lang="en-US" sz="1300" spc="-1" strike="noStrike">
                <a:solidFill>
                  <a:srgbClr val="ebecef"/>
                </a:solidFill>
                <a:latin typeface="Epilogue"/>
                <a:ea typeface="Epilogue"/>
              </a:rPr>
              <a:t>Terapia integrata SIO: nutrizionale + farmacologica (GLP-1 RA) con valutazione funzionale Lancet</a:t>
            </a:r>
            <a:endParaRPr b="0" lang="it-IT" sz="1300" spc="-1" strike="noStrike">
              <a:latin typeface="Arial"/>
            </a:endParaRPr>
          </a:p>
        </p:txBody>
      </p:sp>
      <p:sp>
        <p:nvSpPr>
          <p:cNvPr id="304" name="Shape 9"/>
          <p:cNvSpPr/>
          <p:nvPr/>
        </p:nvSpPr>
        <p:spPr>
          <a:xfrm>
            <a:off x="4613040" y="3940560"/>
            <a:ext cx="370080" cy="370080"/>
          </a:xfrm>
          <a:prstGeom prst="roundRect">
            <a:avLst>
              <a:gd name="adj" fmla="val 18670"/>
            </a:avLst>
          </a:prstGeom>
          <a:solidFill>
            <a:srgbClr val="283157"/>
          </a:solidFill>
          <a:ln w="6350">
            <a:solidFill>
              <a:srgbClr val="414a70"/>
            </a:solidFill>
            <a:round/>
          </a:ln>
        </p:spPr>
        <p:style>
          <a:lnRef idx="0"/>
          <a:fillRef idx="0"/>
          <a:effectRef idx="0"/>
          <a:fontRef idx="minor"/>
        </p:style>
      </p:sp>
      <p:sp>
        <p:nvSpPr>
          <p:cNvPr id="305" name="Text 10"/>
          <p:cNvSpPr/>
          <p:nvPr/>
        </p:nvSpPr>
        <p:spPr>
          <a:xfrm>
            <a:off x="4674960" y="3971520"/>
            <a:ext cx="245880" cy="307800"/>
          </a:xfrm>
          <a:prstGeom prst="rect">
            <a:avLst/>
          </a:prstGeom>
          <a:noFill/>
          <a:ln w="0">
            <a:noFill/>
          </a:ln>
        </p:spPr>
        <p:style>
          <a:lnRef idx="0"/>
          <a:fillRef idx="0"/>
          <a:effectRef idx="0"/>
          <a:fontRef idx="minor"/>
        </p:style>
        <p:txBody>
          <a:bodyPr wrap="none" lIns="0" rIns="0" tIns="0" bIns="0" anchor="ctr">
            <a:noAutofit/>
          </a:bodyPr>
          <a:p>
            <a:pPr algn="ctr">
              <a:lnSpc>
                <a:spcPct val="100000"/>
              </a:lnSpc>
              <a:tabLst>
                <a:tab algn="l" pos="0"/>
              </a:tabLst>
            </a:pPr>
            <a:r>
              <a:rPr b="0" lang="en-US" sz="1950" spc="-1" strike="noStrike">
                <a:solidFill>
                  <a:srgbClr val="ebecef"/>
                </a:solidFill>
                <a:latin typeface="Fraunces Medium"/>
                <a:ea typeface="Fraunces Medium"/>
              </a:rPr>
              <a:t>3</a:t>
            </a:r>
            <a:endParaRPr b="0" lang="it-IT" sz="1950" spc="-1" strike="noStrike">
              <a:latin typeface="Arial"/>
            </a:endParaRPr>
          </a:p>
        </p:txBody>
      </p:sp>
      <p:sp>
        <p:nvSpPr>
          <p:cNvPr id="306" name="Text 11"/>
          <p:cNvSpPr/>
          <p:nvPr/>
        </p:nvSpPr>
        <p:spPr>
          <a:xfrm>
            <a:off x="5129640" y="3997440"/>
            <a:ext cx="6404400" cy="256320"/>
          </a:xfrm>
          <a:prstGeom prst="rect">
            <a:avLst/>
          </a:prstGeom>
          <a:noFill/>
          <a:ln w="0">
            <a:noFill/>
          </a:ln>
        </p:spPr>
        <p:style>
          <a:lnRef idx="0"/>
          <a:fillRef idx="0"/>
          <a:effectRef idx="0"/>
          <a:fontRef idx="minor"/>
        </p:style>
        <p:txBody>
          <a:bodyPr wrap="none" lIns="0" rIns="0" tIns="0" bIns="0">
            <a:noAutofit/>
          </a:bodyPr>
          <a:p>
            <a:pPr>
              <a:lnSpc>
                <a:spcPct val="104000"/>
              </a:lnSpc>
              <a:tabLst>
                <a:tab algn="l" pos="0"/>
              </a:tabLst>
            </a:pPr>
            <a:r>
              <a:rPr b="0" lang="en-US" sz="1600" spc="-1" strike="noStrike">
                <a:solidFill>
                  <a:srgbClr val="ebecef"/>
                </a:solidFill>
                <a:latin typeface="Fraunces Medium"/>
                <a:ea typeface="Fraunces Medium"/>
              </a:rPr>
              <a:t>Obesità Clinica con BMI ≥35 + Comorbilità</a:t>
            </a:r>
            <a:endParaRPr b="0" lang="it-IT" sz="1600" spc="-1" strike="noStrike">
              <a:latin typeface="Arial"/>
            </a:endParaRPr>
          </a:p>
        </p:txBody>
      </p:sp>
      <p:sp>
        <p:nvSpPr>
          <p:cNvPr id="307" name="Text 12"/>
          <p:cNvSpPr/>
          <p:nvPr/>
        </p:nvSpPr>
        <p:spPr>
          <a:xfrm>
            <a:off x="5129640" y="4400640"/>
            <a:ext cx="6404400" cy="493920"/>
          </a:xfrm>
          <a:prstGeom prst="rect">
            <a:avLst/>
          </a:prstGeom>
          <a:noFill/>
          <a:ln w="0">
            <a:noFill/>
          </a:ln>
        </p:spPr>
        <p:style>
          <a:lnRef idx="0"/>
          <a:fillRef idx="0"/>
          <a:effectRef idx="0"/>
          <a:fontRef idx="minor"/>
        </p:style>
        <p:txBody>
          <a:bodyPr lIns="0" rIns="0" tIns="0" bIns="0">
            <a:normAutofit/>
          </a:bodyPr>
          <a:p>
            <a:pPr>
              <a:lnSpc>
                <a:spcPct val="125000"/>
              </a:lnSpc>
              <a:tabLst>
                <a:tab algn="l" pos="0"/>
              </a:tabLst>
            </a:pPr>
            <a:r>
              <a:rPr b="0" lang="en-US" sz="1300" spc="-1" strike="noStrike">
                <a:solidFill>
                  <a:srgbClr val="ebecef"/>
                </a:solidFill>
                <a:latin typeface="Epilogue"/>
                <a:ea typeface="Epilogue"/>
              </a:rPr>
              <a:t>Valutazione chirurgica SICOB: indicazione a chirurgia bariatrica metabolica o endoscopia bariatrica</a:t>
            </a:r>
            <a:endParaRPr b="0" lang="it-IT" sz="1300" spc="-1" strike="noStrike">
              <a:latin typeface="Arial"/>
            </a:endParaRPr>
          </a:p>
        </p:txBody>
      </p:sp>
      <p:sp>
        <p:nvSpPr>
          <p:cNvPr id="308" name="Shape 13"/>
          <p:cNvSpPr/>
          <p:nvPr/>
        </p:nvSpPr>
        <p:spPr>
          <a:xfrm>
            <a:off x="4613040" y="5186160"/>
            <a:ext cx="370080" cy="370080"/>
          </a:xfrm>
          <a:prstGeom prst="roundRect">
            <a:avLst>
              <a:gd name="adj" fmla="val 18670"/>
            </a:avLst>
          </a:prstGeom>
          <a:solidFill>
            <a:srgbClr val="283157"/>
          </a:solidFill>
          <a:ln w="6350">
            <a:solidFill>
              <a:srgbClr val="414a70"/>
            </a:solidFill>
            <a:round/>
          </a:ln>
        </p:spPr>
        <p:style>
          <a:lnRef idx="0"/>
          <a:fillRef idx="0"/>
          <a:effectRef idx="0"/>
          <a:fontRef idx="minor"/>
        </p:style>
      </p:sp>
      <p:sp>
        <p:nvSpPr>
          <p:cNvPr id="309" name="Text 14"/>
          <p:cNvSpPr/>
          <p:nvPr/>
        </p:nvSpPr>
        <p:spPr>
          <a:xfrm>
            <a:off x="4674960" y="5217120"/>
            <a:ext cx="245880" cy="307800"/>
          </a:xfrm>
          <a:prstGeom prst="rect">
            <a:avLst/>
          </a:prstGeom>
          <a:noFill/>
          <a:ln w="0">
            <a:noFill/>
          </a:ln>
        </p:spPr>
        <p:style>
          <a:lnRef idx="0"/>
          <a:fillRef idx="0"/>
          <a:effectRef idx="0"/>
          <a:fontRef idx="minor"/>
        </p:style>
        <p:txBody>
          <a:bodyPr wrap="none" lIns="0" rIns="0" tIns="0" bIns="0" anchor="ctr">
            <a:noAutofit/>
          </a:bodyPr>
          <a:p>
            <a:pPr algn="ctr">
              <a:lnSpc>
                <a:spcPct val="100000"/>
              </a:lnSpc>
              <a:tabLst>
                <a:tab algn="l" pos="0"/>
              </a:tabLst>
            </a:pPr>
            <a:r>
              <a:rPr b="0" lang="en-US" sz="1950" spc="-1" strike="noStrike">
                <a:solidFill>
                  <a:srgbClr val="ebecef"/>
                </a:solidFill>
                <a:latin typeface="Fraunces Medium"/>
                <a:ea typeface="Fraunces Medium"/>
              </a:rPr>
              <a:t>4</a:t>
            </a:r>
            <a:endParaRPr b="0" lang="it-IT" sz="1950" spc="-1" strike="noStrike">
              <a:latin typeface="Arial"/>
            </a:endParaRPr>
          </a:p>
        </p:txBody>
      </p:sp>
      <p:sp>
        <p:nvSpPr>
          <p:cNvPr id="310" name="Text 15"/>
          <p:cNvSpPr/>
          <p:nvPr/>
        </p:nvSpPr>
        <p:spPr>
          <a:xfrm>
            <a:off x="5129640" y="5243040"/>
            <a:ext cx="6404400" cy="256320"/>
          </a:xfrm>
          <a:prstGeom prst="rect">
            <a:avLst/>
          </a:prstGeom>
          <a:noFill/>
          <a:ln w="0">
            <a:noFill/>
          </a:ln>
        </p:spPr>
        <p:style>
          <a:lnRef idx="0"/>
          <a:fillRef idx="0"/>
          <a:effectRef idx="0"/>
          <a:fontRef idx="minor"/>
        </p:style>
        <p:txBody>
          <a:bodyPr wrap="none" lIns="0" rIns="0" tIns="0" bIns="0">
            <a:noAutofit/>
          </a:bodyPr>
          <a:p>
            <a:pPr>
              <a:lnSpc>
                <a:spcPct val="104000"/>
              </a:lnSpc>
              <a:tabLst>
                <a:tab algn="l" pos="0"/>
              </a:tabLst>
            </a:pPr>
            <a:r>
              <a:rPr b="0" lang="en-US" sz="1600" spc="-1" strike="noStrike">
                <a:solidFill>
                  <a:srgbClr val="ebecef"/>
                </a:solidFill>
                <a:latin typeface="Fraunces Medium"/>
                <a:ea typeface="Fraunces Medium"/>
              </a:rPr>
              <a:t>Follow-up Longitudinale</a:t>
            </a:r>
            <a:endParaRPr b="0" lang="it-IT" sz="1600" spc="-1" strike="noStrike">
              <a:latin typeface="Arial"/>
            </a:endParaRPr>
          </a:p>
        </p:txBody>
      </p:sp>
      <p:sp>
        <p:nvSpPr>
          <p:cNvPr id="311" name="Text 16"/>
          <p:cNvSpPr/>
          <p:nvPr/>
        </p:nvSpPr>
        <p:spPr>
          <a:xfrm>
            <a:off x="5129640" y="5645880"/>
            <a:ext cx="6404400" cy="493920"/>
          </a:xfrm>
          <a:prstGeom prst="rect">
            <a:avLst/>
          </a:prstGeom>
          <a:noFill/>
          <a:ln w="0">
            <a:noFill/>
          </a:ln>
        </p:spPr>
        <p:style>
          <a:lnRef idx="0"/>
          <a:fillRef idx="0"/>
          <a:effectRef idx="0"/>
          <a:fontRef idx="minor"/>
        </p:style>
        <p:txBody>
          <a:bodyPr lIns="0" rIns="0" tIns="0" bIns="0">
            <a:normAutofit/>
          </a:bodyPr>
          <a:p>
            <a:pPr>
              <a:lnSpc>
                <a:spcPct val="125000"/>
              </a:lnSpc>
              <a:tabLst>
                <a:tab algn="l" pos="0"/>
              </a:tabLst>
            </a:pPr>
            <a:r>
              <a:rPr b="0" lang="en-US" sz="1300" spc="-1" strike="noStrike">
                <a:solidFill>
                  <a:srgbClr val="ebecef"/>
                </a:solidFill>
                <a:latin typeface="Epilogue"/>
                <a:ea typeface="Epilogue"/>
              </a:rPr>
              <a:t>Monitoraggio condiviso: criteri SIO/SICOB per efficacia + criteri Lancet per disfunzione d'organo residua</a:t>
            </a:r>
            <a:endParaRPr b="0" lang="it-IT" sz="1300" spc="-1" strike="noStrike">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2" name=""/>
          <p:cNvSpPr txBox="1"/>
          <p:nvPr/>
        </p:nvSpPr>
        <p:spPr>
          <a:xfrm>
            <a:off x="609480" y="1604520"/>
            <a:ext cx="10972440" cy="3977280"/>
          </a:xfrm>
          <a:prstGeom prst="rect">
            <a:avLst/>
          </a:prstGeom>
          <a:noFill/>
          <a:ln w="0">
            <a:noFill/>
          </a:ln>
        </p:spPr>
        <p:txBody>
          <a:bodyPr lIns="0" rIns="0" tIns="0" bIns="0" anchor="ctr">
            <a:noAutofit/>
          </a:bodyPr>
          <a:p>
            <a:pPr algn="ctr"/>
            <a:r>
              <a:rPr b="1" lang="it-IT" sz="9600" spc="-1" strike="noStrike">
                <a:solidFill>
                  <a:srgbClr val="ffffff"/>
                </a:solidFill>
                <a:latin typeface="Arial"/>
              </a:rPr>
              <a:t>Grazie per l’attenzione</a:t>
            </a:r>
            <a:endParaRPr b="1" lang="it-IT" sz="9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40</TotalTime>
  <Application>LibreOffice/7.1.7.2$Windows_X86_64 LibreOffice_project/c6a4e3954236145e2acb0b65f68614365aeee33f</Application>
  <AppVersion>15.0000</AppVersion>
  <Words>0</Words>
  <Paragraphs>0</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2026-09-01T10:37:13Z</dcterms:created>
  <dc:creator/>
  <dc:description/>
  <dc:language>it-IT</dc:language>
  <cp:lastModifiedBy/>
  <dcterms:modified xsi:type="dcterms:W3CDTF">2026-09-16T11:57:17Z</dcterms:modified>
  <cp:revision>8</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10</vt:i4>
  </property>
  <property fmtid="{D5CDD505-2E9C-101B-9397-08002B2CF9AE}" pid="3" name="PresentationFormat">
    <vt:lpwstr>On-screen Show (16:9)</vt:lpwstr>
  </property>
  <property fmtid="{D5CDD505-2E9C-101B-9397-08002B2CF9AE}" pid="4" name="Slides">
    <vt:i4>10</vt:i4>
  </property>
</Properties>
</file>